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handoutMasterIdLst>
    <p:handoutMasterId r:id="rId53"/>
  </p:handoutMasterIdLst>
  <p:sldIdLst>
    <p:sldId id="298" r:id="rId2"/>
    <p:sldId id="310" r:id="rId3"/>
    <p:sldId id="304" r:id="rId4"/>
    <p:sldId id="303" r:id="rId5"/>
    <p:sldId id="282" r:id="rId6"/>
    <p:sldId id="283" r:id="rId7"/>
    <p:sldId id="285" r:id="rId8"/>
    <p:sldId id="256" r:id="rId9"/>
    <p:sldId id="258" r:id="rId10"/>
    <p:sldId id="263" r:id="rId11"/>
    <p:sldId id="262" r:id="rId12"/>
    <p:sldId id="259" r:id="rId13"/>
    <p:sldId id="260" r:id="rId14"/>
    <p:sldId id="266" r:id="rId15"/>
    <p:sldId id="267" r:id="rId16"/>
    <p:sldId id="270" r:id="rId17"/>
    <p:sldId id="269" r:id="rId18"/>
    <p:sldId id="268" r:id="rId19"/>
    <p:sldId id="265" r:id="rId20"/>
    <p:sldId id="261" r:id="rId21"/>
    <p:sldId id="264" r:id="rId22"/>
    <p:sldId id="271" r:id="rId23"/>
    <p:sldId id="272" r:id="rId24"/>
    <p:sldId id="299" r:id="rId25"/>
    <p:sldId id="300" r:id="rId26"/>
    <p:sldId id="301" r:id="rId27"/>
    <p:sldId id="302" r:id="rId28"/>
    <p:sldId id="306" r:id="rId29"/>
    <p:sldId id="305" r:id="rId30"/>
    <p:sldId id="308" r:id="rId31"/>
    <p:sldId id="318" r:id="rId32"/>
    <p:sldId id="319" r:id="rId33"/>
    <p:sldId id="309" r:id="rId34"/>
    <p:sldId id="311" r:id="rId35"/>
    <p:sldId id="307" r:id="rId36"/>
    <p:sldId id="287" r:id="rId37"/>
    <p:sldId id="293" r:id="rId38"/>
    <p:sldId id="292" r:id="rId39"/>
    <p:sldId id="291" r:id="rId40"/>
    <p:sldId id="290" r:id="rId41"/>
    <p:sldId id="296" r:id="rId42"/>
    <p:sldId id="295" r:id="rId43"/>
    <p:sldId id="294" r:id="rId44"/>
    <p:sldId id="288" r:id="rId45"/>
    <p:sldId id="297" r:id="rId46"/>
    <p:sldId id="312" r:id="rId47"/>
    <p:sldId id="313" r:id="rId48"/>
    <p:sldId id="314" r:id="rId49"/>
    <p:sldId id="315" r:id="rId50"/>
    <p:sldId id="316" r:id="rId51"/>
    <p:sldId id="317" r:id="rId5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9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2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2D953C-3941-433B-8160-0A54E9DD26A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BB79E9-4882-422D-A13A-DD7B6CDBE5B8}">
      <dgm:prSet phldrT="[Text]"/>
      <dgm:spPr/>
      <dgm:t>
        <a:bodyPr/>
        <a:lstStyle/>
        <a:p>
          <a:r>
            <a:rPr lang="en-US" dirty="0" smtClean="0"/>
            <a:t>Consumption (C)</a:t>
          </a:r>
          <a:endParaRPr lang="en-US" dirty="0"/>
        </a:p>
      </dgm:t>
    </dgm:pt>
    <dgm:pt modelId="{93A17E37-1BF4-4E59-A53B-39030FA0AE87}" type="parTrans" cxnId="{23721646-DE91-42BF-B99C-E5943B685582}">
      <dgm:prSet/>
      <dgm:spPr/>
      <dgm:t>
        <a:bodyPr/>
        <a:lstStyle/>
        <a:p>
          <a:endParaRPr lang="en-US"/>
        </a:p>
      </dgm:t>
    </dgm:pt>
    <dgm:pt modelId="{2CC02150-97C6-4DC4-8319-496BACBA77D0}" type="sibTrans" cxnId="{23721646-DE91-42BF-B99C-E5943B685582}">
      <dgm:prSet/>
      <dgm:spPr/>
      <dgm:t>
        <a:bodyPr/>
        <a:lstStyle/>
        <a:p>
          <a:endParaRPr lang="en-US"/>
        </a:p>
      </dgm:t>
    </dgm:pt>
    <dgm:pt modelId="{9C73AC5F-E8FA-46E8-A35A-697F7BF0B1A9}">
      <dgm:prSet phldrT="[Text]"/>
      <dgm:spPr/>
      <dgm:t>
        <a:bodyPr/>
        <a:lstStyle/>
        <a:p>
          <a:r>
            <a:rPr lang="en-US" dirty="0" smtClean="0"/>
            <a:t>Government purchases (G)</a:t>
          </a:r>
          <a:endParaRPr lang="en-US" dirty="0"/>
        </a:p>
      </dgm:t>
    </dgm:pt>
    <dgm:pt modelId="{F57769FB-BA1F-4607-AE04-5D15F41E947D}" type="parTrans" cxnId="{DDE88263-5104-4567-AC4C-D2855A42FC9C}">
      <dgm:prSet/>
      <dgm:spPr/>
      <dgm:t>
        <a:bodyPr/>
        <a:lstStyle/>
        <a:p>
          <a:endParaRPr lang="en-US"/>
        </a:p>
      </dgm:t>
    </dgm:pt>
    <dgm:pt modelId="{48466A97-7D7C-4815-849C-F10D47CF08EC}" type="sibTrans" cxnId="{DDE88263-5104-4567-AC4C-D2855A42FC9C}">
      <dgm:prSet/>
      <dgm:spPr/>
      <dgm:t>
        <a:bodyPr/>
        <a:lstStyle/>
        <a:p>
          <a:endParaRPr lang="en-US"/>
        </a:p>
      </dgm:t>
    </dgm:pt>
    <dgm:pt modelId="{B245137C-FDA5-45BF-90E8-A48BCAE0C13A}">
      <dgm:prSet/>
      <dgm:spPr/>
      <dgm:t>
        <a:bodyPr/>
        <a:lstStyle/>
        <a:p>
          <a:r>
            <a:rPr lang="en-US" dirty="0" smtClean="0"/>
            <a:t>Consumer durables</a:t>
          </a:r>
          <a:endParaRPr lang="en-US" dirty="0"/>
        </a:p>
      </dgm:t>
    </dgm:pt>
    <dgm:pt modelId="{65D272D4-BB6A-4434-823E-1E0C677E1DC6}" type="parTrans" cxnId="{C36F13DA-6A7F-4223-B797-629E4C801D54}">
      <dgm:prSet/>
      <dgm:spPr/>
      <dgm:t>
        <a:bodyPr/>
        <a:lstStyle/>
        <a:p>
          <a:endParaRPr lang="en-US"/>
        </a:p>
      </dgm:t>
    </dgm:pt>
    <dgm:pt modelId="{22886CF0-2FF5-4203-8F28-6AF006BCBB16}" type="sibTrans" cxnId="{C36F13DA-6A7F-4223-B797-629E4C801D54}">
      <dgm:prSet/>
      <dgm:spPr/>
      <dgm:t>
        <a:bodyPr/>
        <a:lstStyle/>
        <a:p>
          <a:endParaRPr lang="en-US"/>
        </a:p>
      </dgm:t>
    </dgm:pt>
    <dgm:pt modelId="{FDF2D129-6B5D-4684-9A77-6FCB04E6BFB9}">
      <dgm:prSet/>
      <dgm:spPr/>
      <dgm:t>
        <a:bodyPr/>
        <a:lstStyle/>
        <a:p>
          <a:r>
            <a:rPr lang="en-US" dirty="0" smtClean="0"/>
            <a:t>Consumer nondurables</a:t>
          </a:r>
          <a:endParaRPr lang="en-US" dirty="0"/>
        </a:p>
      </dgm:t>
    </dgm:pt>
    <dgm:pt modelId="{9A433B82-AAD0-4C62-A215-243EA4CCBA8E}" type="parTrans" cxnId="{B885F687-08CB-4E47-AFA6-E2B0B5EB19B0}">
      <dgm:prSet/>
      <dgm:spPr/>
      <dgm:t>
        <a:bodyPr/>
        <a:lstStyle/>
        <a:p>
          <a:endParaRPr lang="en-US"/>
        </a:p>
      </dgm:t>
    </dgm:pt>
    <dgm:pt modelId="{661595A5-6AE2-4653-AD87-8B97BFD6DDC8}" type="sibTrans" cxnId="{B885F687-08CB-4E47-AFA6-E2B0B5EB19B0}">
      <dgm:prSet/>
      <dgm:spPr/>
      <dgm:t>
        <a:bodyPr/>
        <a:lstStyle/>
        <a:p>
          <a:endParaRPr lang="en-US"/>
        </a:p>
      </dgm:t>
    </dgm:pt>
    <dgm:pt modelId="{51F7811F-7546-439E-9FDD-3AE4C14CFC20}">
      <dgm:prSet/>
      <dgm:spPr/>
      <dgm:t>
        <a:bodyPr/>
        <a:lstStyle/>
        <a:p>
          <a:r>
            <a:rPr lang="en-US" smtClean="0"/>
            <a:t>Services</a:t>
          </a:r>
          <a:endParaRPr lang="en-US" dirty="0"/>
        </a:p>
      </dgm:t>
    </dgm:pt>
    <dgm:pt modelId="{14FAA53B-8EEA-49B4-892C-A78E3D9C28D0}" type="parTrans" cxnId="{42F64FD9-806A-44A3-9122-DE85FB5AC836}">
      <dgm:prSet/>
      <dgm:spPr/>
      <dgm:t>
        <a:bodyPr/>
        <a:lstStyle/>
        <a:p>
          <a:endParaRPr lang="en-US"/>
        </a:p>
      </dgm:t>
    </dgm:pt>
    <dgm:pt modelId="{63AAB4E0-6471-45B7-A0E2-C44B131772DC}" type="sibTrans" cxnId="{42F64FD9-806A-44A3-9122-DE85FB5AC836}">
      <dgm:prSet/>
      <dgm:spPr/>
      <dgm:t>
        <a:bodyPr/>
        <a:lstStyle/>
        <a:p>
          <a:endParaRPr lang="en-US"/>
        </a:p>
      </dgm:t>
    </dgm:pt>
    <dgm:pt modelId="{4483C0B5-3320-469C-9F0A-E1D146C2CB41}">
      <dgm:prSet/>
      <dgm:spPr/>
      <dgm:t>
        <a:bodyPr/>
        <a:lstStyle/>
        <a:p>
          <a:r>
            <a:rPr lang="en-US" smtClean="0"/>
            <a:t>Investment (I)</a:t>
          </a:r>
          <a:endParaRPr lang="en-US" dirty="0"/>
        </a:p>
      </dgm:t>
    </dgm:pt>
    <dgm:pt modelId="{471F0C7C-4596-4160-8F16-B9D00E513B4E}" type="parTrans" cxnId="{62922BD7-4556-4FF8-A43E-56506B30B53A}">
      <dgm:prSet/>
      <dgm:spPr/>
      <dgm:t>
        <a:bodyPr/>
        <a:lstStyle/>
        <a:p>
          <a:endParaRPr lang="en-US"/>
        </a:p>
      </dgm:t>
    </dgm:pt>
    <dgm:pt modelId="{4EBB3BC4-86BA-48DD-A979-70EC85D16BA0}" type="sibTrans" cxnId="{62922BD7-4556-4FF8-A43E-56506B30B53A}">
      <dgm:prSet/>
      <dgm:spPr/>
      <dgm:t>
        <a:bodyPr/>
        <a:lstStyle/>
        <a:p>
          <a:endParaRPr lang="en-US"/>
        </a:p>
      </dgm:t>
    </dgm:pt>
    <dgm:pt modelId="{27689C82-B0A6-401E-AE80-74593386741B}">
      <dgm:prSet/>
      <dgm:spPr/>
      <dgm:t>
        <a:bodyPr/>
        <a:lstStyle/>
        <a:p>
          <a:r>
            <a:rPr lang="en-US" dirty="0" smtClean="0"/>
            <a:t>Business investment</a:t>
          </a:r>
          <a:endParaRPr lang="en-US" dirty="0"/>
        </a:p>
      </dgm:t>
    </dgm:pt>
    <dgm:pt modelId="{231E41EC-F0B6-4A81-A844-77390ADFBCEA}" type="parTrans" cxnId="{ADF7E6F3-DCF7-432D-8C26-CF465076C5FE}">
      <dgm:prSet/>
      <dgm:spPr/>
      <dgm:t>
        <a:bodyPr/>
        <a:lstStyle/>
        <a:p>
          <a:endParaRPr lang="en-US"/>
        </a:p>
      </dgm:t>
    </dgm:pt>
    <dgm:pt modelId="{5E9F1E01-0471-401A-9811-82158D79C9A4}" type="sibTrans" cxnId="{ADF7E6F3-DCF7-432D-8C26-CF465076C5FE}">
      <dgm:prSet/>
      <dgm:spPr/>
      <dgm:t>
        <a:bodyPr/>
        <a:lstStyle/>
        <a:p>
          <a:endParaRPr lang="en-US"/>
        </a:p>
      </dgm:t>
    </dgm:pt>
    <dgm:pt modelId="{9AC0F348-31A1-4864-9BBD-530D1E34F063}">
      <dgm:prSet/>
      <dgm:spPr/>
      <dgm:t>
        <a:bodyPr/>
        <a:lstStyle/>
        <a:p>
          <a:r>
            <a:rPr lang="en-US" dirty="0" smtClean="0"/>
            <a:t>Residential investment</a:t>
          </a:r>
          <a:endParaRPr lang="en-US" dirty="0"/>
        </a:p>
      </dgm:t>
    </dgm:pt>
    <dgm:pt modelId="{69461750-74E5-48F1-A496-600778806DA0}" type="parTrans" cxnId="{7CD27F00-067E-4648-AEB4-33751AFEC378}">
      <dgm:prSet/>
      <dgm:spPr/>
      <dgm:t>
        <a:bodyPr/>
        <a:lstStyle/>
        <a:p>
          <a:endParaRPr lang="en-US"/>
        </a:p>
      </dgm:t>
    </dgm:pt>
    <dgm:pt modelId="{A4F0834A-0066-46AE-822F-78AF9438259F}" type="sibTrans" cxnId="{7CD27F00-067E-4648-AEB4-33751AFEC378}">
      <dgm:prSet/>
      <dgm:spPr/>
      <dgm:t>
        <a:bodyPr/>
        <a:lstStyle/>
        <a:p>
          <a:endParaRPr lang="en-US"/>
        </a:p>
      </dgm:t>
    </dgm:pt>
    <dgm:pt modelId="{89D84CA9-EE4F-49C4-98C6-A0829F6AB1DE}">
      <dgm:prSet/>
      <dgm:spPr/>
      <dgm:t>
        <a:bodyPr/>
        <a:lstStyle/>
        <a:p>
          <a:r>
            <a:rPr lang="en-US" smtClean="0"/>
            <a:t>Inventory investment</a:t>
          </a:r>
          <a:endParaRPr lang="en-US" dirty="0"/>
        </a:p>
      </dgm:t>
    </dgm:pt>
    <dgm:pt modelId="{4785A3CF-4AF5-45B0-8EB1-9EA048609FDE}" type="parTrans" cxnId="{49DF9470-3C63-4104-B305-C4A6B8FDC749}">
      <dgm:prSet/>
      <dgm:spPr/>
      <dgm:t>
        <a:bodyPr/>
        <a:lstStyle/>
        <a:p>
          <a:endParaRPr lang="en-US"/>
        </a:p>
      </dgm:t>
    </dgm:pt>
    <dgm:pt modelId="{651E7894-F11C-42CE-8480-181872AA95E6}" type="sibTrans" cxnId="{49DF9470-3C63-4104-B305-C4A6B8FDC749}">
      <dgm:prSet/>
      <dgm:spPr/>
      <dgm:t>
        <a:bodyPr/>
        <a:lstStyle/>
        <a:p>
          <a:endParaRPr lang="en-US"/>
        </a:p>
      </dgm:t>
    </dgm:pt>
    <dgm:pt modelId="{46DA00E8-DAE9-4F75-A7C9-637A1DE6CE53}">
      <dgm:prSet/>
      <dgm:spPr/>
      <dgm:t>
        <a:bodyPr/>
        <a:lstStyle/>
        <a:p>
          <a:r>
            <a:rPr lang="en-US" smtClean="0"/>
            <a:t>Federal</a:t>
          </a:r>
          <a:endParaRPr lang="en-US" dirty="0"/>
        </a:p>
      </dgm:t>
    </dgm:pt>
    <dgm:pt modelId="{2E0CFD7D-EE16-4C2B-A571-AC754040A0A4}" type="parTrans" cxnId="{897F7FF4-F8C1-4BCE-B5D9-D9CB98C7F461}">
      <dgm:prSet/>
      <dgm:spPr/>
      <dgm:t>
        <a:bodyPr/>
        <a:lstStyle/>
        <a:p>
          <a:endParaRPr lang="en-US"/>
        </a:p>
      </dgm:t>
    </dgm:pt>
    <dgm:pt modelId="{16B284E8-21EB-43BC-BBC9-A3E2AF0CF768}" type="sibTrans" cxnId="{897F7FF4-F8C1-4BCE-B5D9-D9CB98C7F461}">
      <dgm:prSet/>
      <dgm:spPr/>
      <dgm:t>
        <a:bodyPr/>
        <a:lstStyle/>
        <a:p>
          <a:endParaRPr lang="en-US"/>
        </a:p>
      </dgm:t>
    </dgm:pt>
    <dgm:pt modelId="{EF6446B9-381B-4551-9790-A93E1B0EED22}">
      <dgm:prSet/>
      <dgm:spPr/>
      <dgm:t>
        <a:bodyPr/>
        <a:lstStyle/>
        <a:p>
          <a:r>
            <a:rPr lang="en-US" smtClean="0"/>
            <a:t>State</a:t>
          </a:r>
          <a:endParaRPr lang="en-US" dirty="0"/>
        </a:p>
      </dgm:t>
    </dgm:pt>
    <dgm:pt modelId="{99E71B42-3D46-4636-9A98-5440E2AB6607}" type="parTrans" cxnId="{355620FF-FD61-4C45-9F26-CBC786353021}">
      <dgm:prSet/>
      <dgm:spPr/>
      <dgm:t>
        <a:bodyPr/>
        <a:lstStyle/>
        <a:p>
          <a:endParaRPr lang="en-US"/>
        </a:p>
      </dgm:t>
    </dgm:pt>
    <dgm:pt modelId="{FC47C290-85FD-4189-9EF5-D556BF4EDBE7}" type="sibTrans" cxnId="{355620FF-FD61-4C45-9F26-CBC786353021}">
      <dgm:prSet/>
      <dgm:spPr/>
      <dgm:t>
        <a:bodyPr/>
        <a:lstStyle/>
        <a:p>
          <a:endParaRPr lang="en-US"/>
        </a:p>
      </dgm:t>
    </dgm:pt>
    <dgm:pt modelId="{4C424C69-74E9-4720-B09C-B841FE8F49DF}">
      <dgm:prSet/>
      <dgm:spPr/>
      <dgm:t>
        <a:bodyPr/>
        <a:lstStyle/>
        <a:p>
          <a:r>
            <a:rPr lang="en-US" smtClean="0"/>
            <a:t>Local</a:t>
          </a:r>
          <a:endParaRPr lang="en-US" dirty="0"/>
        </a:p>
      </dgm:t>
    </dgm:pt>
    <dgm:pt modelId="{D1216FEC-45CC-4D0C-AE20-9BC8534A7592}" type="parTrans" cxnId="{5D029828-DF9E-47D3-9664-01E593ECA42B}">
      <dgm:prSet/>
      <dgm:spPr/>
      <dgm:t>
        <a:bodyPr/>
        <a:lstStyle/>
        <a:p>
          <a:endParaRPr lang="en-US"/>
        </a:p>
      </dgm:t>
    </dgm:pt>
    <dgm:pt modelId="{953FCCE7-F51F-40A2-B6B3-1463E3C96AA2}" type="sibTrans" cxnId="{5D029828-DF9E-47D3-9664-01E593ECA42B}">
      <dgm:prSet/>
      <dgm:spPr/>
      <dgm:t>
        <a:bodyPr/>
        <a:lstStyle/>
        <a:p>
          <a:endParaRPr lang="en-US"/>
        </a:p>
      </dgm:t>
    </dgm:pt>
    <dgm:pt modelId="{C48290F5-1F97-45F7-BB28-34F8423AF8AB}">
      <dgm:prSet/>
      <dgm:spPr/>
      <dgm:t>
        <a:bodyPr/>
        <a:lstStyle/>
        <a:p>
          <a:r>
            <a:rPr lang="en-US" i="1" dirty="0" smtClean="0"/>
            <a:t>NOT transfer payments</a:t>
          </a:r>
          <a:endParaRPr lang="en-US" i="1" dirty="0"/>
        </a:p>
      </dgm:t>
    </dgm:pt>
    <dgm:pt modelId="{EC38AEF7-DAFC-4C67-9E41-6939BC610E6C}" type="parTrans" cxnId="{DACE9336-E5FE-47F1-90B4-A18D19E45D0D}">
      <dgm:prSet/>
      <dgm:spPr/>
      <dgm:t>
        <a:bodyPr/>
        <a:lstStyle/>
        <a:p>
          <a:endParaRPr lang="en-US"/>
        </a:p>
      </dgm:t>
    </dgm:pt>
    <dgm:pt modelId="{F2EDD750-0B6C-4444-ACEB-8B5875D4C325}" type="sibTrans" cxnId="{DACE9336-E5FE-47F1-90B4-A18D19E45D0D}">
      <dgm:prSet/>
      <dgm:spPr/>
      <dgm:t>
        <a:bodyPr/>
        <a:lstStyle/>
        <a:p>
          <a:endParaRPr lang="en-US"/>
        </a:p>
      </dgm:t>
    </dgm:pt>
    <dgm:pt modelId="{4779416C-C15A-4FFE-AF3B-5EB2B393BCD5}">
      <dgm:prSet/>
      <dgm:spPr/>
      <dgm:t>
        <a:bodyPr/>
        <a:lstStyle/>
        <a:p>
          <a:r>
            <a:rPr lang="en-US" dirty="0" smtClean="0"/>
            <a:t>Net exports (</a:t>
          </a:r>
          <a:r>
            <a:rPr lang="en-US" dirty="0" err="1" smtClean="0"/>
            <a:t>Xn</a:t>
          </a:r>
          <a:r>
            <a:rPr lang="en-US" dirty="0" smtClean="0"/>
            <a:t>)</a:t>
          </a:r>
          <a:endParaRPr lang="en-US" dirty="0"/>
        </a:p>
      </dgm:t>
    </dgm:pt>
    <dgm:pt modelId="{345A612A-8A03-4053-99C2-64EC84EB89C7}" type="parTrans" cxnId="{2526E768-750D-40BE-AE9F-DA9701F6A810}">
      <dgm:prSet/>
      <dgm:spPr/>
      <dgm:t>
        <a:bodyPr/>
        <a:lstStyle/>
        <a:p>
          <a:endParaRPr lang="en-US"/>
        </a:p>
      </dgm:t>
    </dgm:pt>
    <dgm:pt modelId="{4DB5443C-CFC3-4A4B-874D-51B53AEC4A9E}" type="sibTrans" cxnId="{2526E768-750D-40BE-AE9F-DA9701F6A810}">
      <dgm:prSet/>
      <dgm:spPr/>
      <dgm:t>
        <a:bodyPr/>
        <a:lstStyle/>
        <a:p>
          <a:endParaRPr lang="en-US"/>
        </a:p>
      </dgm:t>
    </dgm:pt>
    <dgm:pt modelId="{3967ED69-2994-4EDB-9A21-32126BFE0100}">
      <dgm:prSet/>
      <dgm:spPr/>
      <dgm:t>
        <a:bodyPr/>
        <a:lstStyle/>
        <a:p>
          <a:r>
            <a:rPr lang="en-US" dirty="0" smtClean="0"/>
            <a:t>Exports</a:t>
          </a:r>
          <a:endParaRPr lang="en-US" dirty="0"/>
        </a:p>
      </dgm:t>
    </dgm:pt>
    <dgm:pt modelId="{84C6395D-A21A-4BE3-8CB9-432E136B379F}" type="parTrans" cxnId="{EB82965A-3E50-4871-BEFB-9399DE5B48E0}">
      <dgm:prSet/>
      <dgm:spPr/>
      <dgm:t>
        <a:bodyPr/>
        <a:lstStyle/>
        <a:p>
          <a:endParaRPr lang="en-US"/>
        </a:p>
      </dgm:t>
    </dgm:pt>
    <dgm:pt modelId="{52B6EE8A-2544-45F2-85C6-D16FB55ADEB9}" type="sibTrans" cxnId="{EB82965A-3E50-4871-BEFB-9399DE5B48E0}">
      <dgm:prSet/>
      <dgm:spPr/>
      <dgm:t>
        <a:bodyPr/>
        <a:lstStyle/>
        <a:p>
          <a:endParaRPr lang="en-US"/>
        </a:p>
      </dgm:t>
    </dgm:pt>
    <dgm:pt modelId="{34E36075-8F86-4F11-9A66-14836B5B1D4F}">
      <dgm:prSet/>
      <dgm:spPr/>
      <dgm:t>
        <a:bodyPr/>
        <a:lstStyle/>
        <a:p>
          <a:r>
            <a:rPr lang="en-US" i="1" dirty="0" smtClean="0"/>
            <a:t>MINUS</a:t>
          </a:r>
          <a:r>
            <a:rPr lang="en-US" dirty="0" smtClean="0"/>
            <a:t> Imports</a:t>
          </a:r>
          <a:endParaRPr lang="en-US" dirty="0"/>
        </a:p>
      </dgm:t>
    </dgm:pt>
    <dgm:pt modelId="{A970934D-DCAE-4700-9FF7-CA8D95CA0C75}" type="parTrans" cxnId="{44F18D1E-DEE6-47D0-8DB5-AB6CE2AD0418}">
      <dgm:prSet/>
      <dgm:spPr/>
      <dgm:t>
        <a:bodyPr/>
        <a:lstStyle/>
        <a:p>
          <a:endParaRPr lang="en-US"/>
        </a:p>
      </dgm:t>
    </dgm:pt>
    <dgm:pt modelId="{AED5CDCF-7121-49C3-A686-6D0C8E9D6C93}" type="sibTrans" cxnId="{44F18D1E-DEE6-47D0-8DB5-AB6CE2AD0418}">
      <dgm:prSet/>
      <dgm:spPr/>
      <dgm:t>
        <a:bodyPr/>
        <a:lstStyle/>
        <a:p>
          <a:endParaRPr lang="en-US"/>
        </a:p>
      </dgm:t>
    </dgm:pt>
    <dgm:pt modelId="{D2635457-9D73-4E9F-811D-EDD77314010F}" type="pres">
      <dgm:prSet presAssocID="{722D953C-3941-433B-8160-0A54E9DD26A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6E44B15-02EF-4C5A-A887-427C8739B157}" type="pres">
      <dgm:prSet presAssocID="{C2BB79E9-4882-422D-A13A-DD7B6CDBE5B8}" presName="composite" presStyleCnt="0"/>
      <dgm:spPr/>
    </dgm:pt>
    <dgm:pt modelId="{6254735B-A249-4FFB-B743-0ACD3BEC51D3}" type="pres">
      <dgm:prSet presAssocID="{C2BB79E9-4882-422D-A13A-DD7B6CDBE5B8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AA4F54-D7E4-4B9D-8796-EAEDE1057B86}" type="pres">
      <dgm:prSet presAssocID="{C2BB79E9-4882-422D-A13A-DD7B6CDBE5B8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A72411-7841-43F8-B776-45D5A6283AEA}" type="pres">
      <dgm:prSet presAssocID="{2CC02150-97C6-4DC4-8319-496BACBA77D0}" presName="space" presStyleCnt="0"/>
      <dgm:spPr/>
    </dgm:pt>
    <dgm:pt modelId="{6A2AAE2D-7382-408F-A5F4-C0C45BC45177}" type="pres">
      <dgm:prSet presAssocID="{4483C0B5-3320-469C-9F0A-E1D146C2CB41}" presName="composite" presStyleCnt="0"/>
      <dgm:spPr/>
    </dgm:pt>
    <dgm:pt modelId="{0BE2B86A-31F4-4396-A26F-7D7864EDA484}" type="pres">
      <dgm:prSet presAssocID="{4483C0B5-3320-469C-9F0A-E1D146C2CB41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CBFE9F-5A3C-47C3-8683-4A4CD6C9D262}" type="pres">
      <dgm:prSet presAssocID="{4483C0B5-3320-469C-9F0A-E1D146C2CB41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2F6C42-124C-4900-B6A9-9C056C368BE0}" type="pres">
      <dgm:prSet presAssocID="{4EBB3BC4-86BA-48DD-A979-70EC85D16BA0}" presName="space" presStyleCnt="0"/>
      <dgm:spPr/>
    </dgm:pt>
    <dgm:pt modelId="{6071B902-C9B0-48E0-837B-6A4026E536B8}" type="pres">
      <dgm:prSet presAssocID="{9C73AC5F-E8FA-46E8-A35A-697F7BF0B1A9}" presName="composite" presStyleCnt="0"/>
      <dgm:spPr/>
    </dgm:pt>
    <dgm:pt modelId="{337D5D70-1AE5-404A-994A-B07B3C899CEC}" type="pres">
      <dgm:prSet presAssocID="{9C73AC5F-E8FA-46E8-A35A-697F7BF0B1A9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370236-C796-4623-93EE-45DBC5608F97}" type="pres">
      <dgm:prSet presAssocID="{9C73AC5F-E8FA-46E8-A35A-697F7BF0B1A9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8BA75C-2C4B-4E3A-B394-57491B266051}" type="pres">
      <dgm:prSet presAssocID="{48466A97-7D7C-4815-849C-F10D47CF08EC}" presName="space" presStyleCnt="0"/>
      <dgm:spPr/>
    </dgm:pt>
    <dgm:pt modelId="{DE55F39C-0F19-41EE-B8E3-4A9BCD6CBFDB}" type="pres">
      <dgm:prSet presAssocID="{4779416C-C15A-4FFE-AF3B-5EB2B393BCD5}" presName="composite" presStyleCnt="0"/>
      <dgm:spPr/>
    </dgm:pt>
    <dgm:pt modelId="{F54A7F16-D95B-4313-887F-B0D05A0FC8F5}" type="pres">
      <dgm:prSet presAssocID="{4779416C-C15A-4FFE-AF3B-5EB2B393BCD5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0E188D-DE8E-4B44-9107-2A4D62FEDCC5}" type="pres">
      <dgm:prSet presAssocID="{4779416C-C15A-4FFE-AF3B-5EB2B393BCD5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E44658-CFDF-4624-AF1D-94E23557E483}" type="presOf" srcId="{4779416C-C15A-4FFE-AF3B-5EB2B393BCD5}" destId="{F54A7F16-D95B-4313-887F-B0D05A0FC8F5}" srcOrd="0" destOrd="0" presId="urn:microsoft.com/office/officeart/2005/8/layout/hList1"/>
    <dgm:cxn modelId="{6FAB7703-EBB8-46A5-95C1-09A30910F034}" type="presOf" srcId="{27689C82-B0A6-401E-AE80-74593386741B}" destId="{38CBFE9F-5A3C-47C3-8683-4A4CD6C9D262}" srcOrd="0" destOrd="0" presId="urn:microsoft.com/office/officeart/2005/8/layout/hList1"/>
    <dgm:cxn modelId="{1918FD61-1ACD-4166-9C69-9190EFA2280B}" type="presOf" srcId="{9AC0F348-31A1-4864-9BBD-530D1E34F063}" destId="{38CBFE9F-5A3C-47C3-8683-4A4CD6C9D262}" srcOrd="0" destOrd="1" presId="urn:microsoft.com/office/officeart/2005/8/layout/hList1"/>
    <dgm:cxn modelId="{EEBDD4A0-B2BC-4398-9022-4066FA569E2A}" type="presOf" srcId="{EF6446B9-381B-4551-9790-A93E1B0EED22}" destId="{03370236-C796-4623-93EE-45DBC5608F97}" srcOrd="0" destOrd="1" presId="urn:microsoft.com/office/officeart/2005/8/layout/hList1"/>
    <dgm:cxn modelId="{7CD27F00-067E-4648-AEB4-33751AFEC378}" srcId="{4483C0B5-3320-469C-9F0A-E1D146C2CB41}" destId="{9AC0F348-31A1-4864-9BBD-530D1E34F063}" srcOrd="1" destOrd="0" parTransId="{69461750-74E5-48F1-A496-600778806DA0}" sibTransId="{A4F0834A-0066-46AE-822F-78AF9438259F}"/>
    <dgm:cxn modelId="{2526E768-750D-40BE-AE9F-DA9701F6A810}" srcId="{722D953C-3941-433B-8160-0A54E9DD26A0}" destId="{4779416C-C15A-4FFE-AF3B-5EB2B393BCD5}" srcOrd="3" destOrd="0" parTransId="{345A612A-8A03-4053-99C2-64EC84EB89C7}" sibTransId="{4DB5443C-CFC3-4A4B-874D-51B53AEC4A9E}"/>
    <dgm:cxn modelId="{42F64FD9-806A-44A3-9122-DE85FB5AC836}" srcId="{C2BB79E9-4882-422D-A13A-DD7B6CDBE5B8}" destId="{51F7811F-7546-439E-9FDD-3AE4C14CFC20}" srcOrd="2" destOrd="0" parTransId="{14FAA53B-8EEA-49B4-892C-A78E3D9C28D0}" sibTransId="{63AAB4E0-6471-45B7-A0E2-C44B131772DC}"/>
    <dgm:cxn modelId="{102FCC73-60BA-4646-9992-F76EF67FE1E1}" type="presOf" srcId="{722D953C-3941-433B-8160-0A54E9DD26A0}" destId="{D2635457-9D73-4E9F-811D-EDD77314010F}" srcOrd="0" destOrd="0" presId="urn:microsoft.com/office/officeart/2005/8/layout/hList1"/>
    <dgm:cxn modelId="{829A075E-941D-4977-ADF0-92E0955199B6}" type="presOf" srcId="{FDF2D129-6B5D-4684-9A77-6FCB04E6BFB9}" destId="{CAAA4F54-D7E4-4B9D-8796-EAEDE1057B86}" srcOrd="0" destOrd="1" presId="urn:microsoft.com/office/officeart/2005/8/layout/hList1"/>
    <dgm:cxn modelId="{49DF9470-3C63-4104-B305-C4A6B8FDC749}" srcId="{4483C0B5-3320-469C-9F0A-E1D146C2CB41}" destId="{89D84CA9-EE4F-49C4-98C6-A0829F6AB1DE}" srcOrd="2" destOrd="0" parTransId="{4785A3CF-4AF5-45B0-8EB1-9EA048609FDE}" sibTransId="{651E7894-F11C-42CE-8480-181872AA95E6}"/>
    <dgm:cxn modelId="{62922BD7-4556-4FF8-A43E-56506B30B53A}" srcId="{722D953C-3941-433B-8160-0A54E9DD26A0}" destId="{4483C0B5-3320-469C-9F0A-E1D146C2CB41}" srcOrd="1" destOrd="0" parTransId="{471F0C7C-4596-4160-8F16-B9D00E513B4E}" sibTransId="{4EBB3BC4-86BA-48DD-A979-70EC85D16BA0}"/>
    <dgm:cxn modelId="{D47D147D-66E4-4780-BBE7-86BB727820B3}" type="presOf" srcId="{C2BB79E9-4882-422D-A13A-DD7B6CDBE5B8}" destId="{6254735B-A249-4FFB-B743-0ACD3BEC51D3}" srcOrd="0" destOrd="0" presId="urn:microsoft.com/office/officeart/2005/8/layout/hList1"/>
    <dgm:cxn modelId="{AE4BFF71-7F82-4740-AD02-3C8E74317508}" type="presOf" srcId="{9C73AC5F-E8FA-46E8-A35A-697F7BF0B1A9}" destId="{337D5D70-1AE5-404A-994A-B07B3C899CEC}" srcOrd="0" destOrd="0" presId="urn:microsoft.com/office/officeart/2005/8/layout/hList1"/>
    <dgm:cxn modelId="{DDE88263-5104-4567-AC4C-D2855A42FC9C}" srcId="{722D953C-3941-433B-8160-0A54E9DD26A0}" destId="{9C73AC5F-E8FA-46E8-A35A-697F7BF0B1A9}" srcOrd="2" destOrd="0" parTransId="{F57769FB-BA1F-4607-AE04-5D15F41E947D}" sibTransId="{48466A97-7D7C-4815-849C-F10D47CF08EC}"/>
    <dgm:cxn modelId="{ADF7E6F3-DCF7-432D-8C26-CF465076C5FE}" srcId="{4483C0B5-3320-469C-9F0A-E1D146C2CB41}" destId="{27689C82-B0A6-401E-AE80-74593386741B}" srcOrd="0" destOrd="0" parTransId="{231E41EC-F0B6-4A81-A844-77390ADFBCEA}" sibTransId="{5E9F1E01-0471-401A-9811-82158D79C9A4}"/>
    <dgm:cxn modelId="{F0D419A6-EC88-4C9D-AFF1-69A77EF9FEB1}" type="presOf" srcId="{51F7811F-7546-439E-9FDD-3AE4C14CFC20}" destId="{CAAA4F54-D7E4-4B9D-8796-EAEDE1057B86}" srcOrd="0" destOrd="2" presId="urn:microsoft.com/office/officeart/2005/8/layout/hList1"/>
    <dgm:cxn modelId="{4B74E83B-0969-4675-B17F-8979B2E789CC}" type="presOf" srcId="{3967ED69-2994-4EDB-9A21-32126BFE0100}" destId="{2D0E188D-DE8E-4B44-9107-2A4D62FEDCC5}" srcOrd="0" destOrd="0" presId="urn:microsoft.com/office/officeart/2005/8/layout/hList1"/>
    <dgm:cxn modelId="{44F18D1E-DEE6-47D0-8DB5-AB6CE2AD0418}" srcId="{4779416C-C15A-4FFE-AF3B-5EB2B393BCD5}" destId="{34E36075-8F86-4F11-9A66-14836B5B1D4F}" srcOrd="1" destOrd="0" parTransId="{A970934D-DCAE-4700-9FF7-CA8D95CA0C75}" sibTransId="{AED5CDCF-7121-49C3-A686-6D0C8E9D6C93}"/>
    <dgm:cxn modelId="{6B2A3295-423B-4076-AB7B-A621D756CE50}" type="presOf" srcId="{C48290F5-1F97-45F7-BB28-34F8423AF8AB}" destId="{03370236-C796-4623-93EE-45DBC5608F97}" srcOrd="0" destOrd="3" presId="urn:microsoft.com/office/officeart/2005/8/layout/hList1"/>
    <dgm:cxn modelId="{83605BF0-39E9-4146-BC35-15A7FFE886E2}" type="presOf" srcId="{4C424C69-74E9-4720-B09C-B841FE8F49DF}" destId="{03370236-C796-4623-93EE-45DBC5608F97}" srcOrd="0" destOrd="2" presId="urn:microsoft.com/office/officeart/2005/8/layout/hList1"/>
    <dgm:cxn modelId="{C36F13DA-6A7F-4223-B797-629E4C801D54}" srcId="{C2BB79E9-4882-422D-A13A-DD7B6CDBE5B8}" destId="{B245137C-FDA5-45BF-90E8-A48BCAE0C13A}" srcOrd="0" destOrd="0" parTransId="{65D272D4-BB6A-4434-823E-1E0C677E1DC6}" sibTransId="{22886CF0-2FF5-4203-8F28-6AF006BCBB16}"/>
    <dgm:cxn modelId="{DACE9336-E5FE-47F1-90B4-A18D19E45D0D}" srcId="{9C73AC5F-E8FA-46E8-A35A-697F7BF0B1A9}" destId="{C48290F5-1F97-45F7-BB28-34F8423AF8AB}" srcOrd="3" destOrd="0" parTransId="{EC38AEF7-DAFC-4C67-9E41-6939BC610E6C}" sibTransId="{F2EDD750-0B6C-4444-ACEB-8B5875D4C325}"/>
    <dgm:cxn modelId="{EB82965A-3E50-4871-BEFB-9399DE5B48E0}" srcId="{4779416C-C15A-4FFE-AF3B-5EB2B393BCD5}" destId="{3967ED69-2994-4EDB-9A21-32126BFE0100}" srcOrd="0" destOrd="0" parTransId="{84C6395D-A21A-4BE3-8CB9-432E136B379F}" sibTransId="{52B6EE8A-2544-45F2-85C6-D16FB55ADEB9}"/>
    <dgm:cxn modelId="{897F7FF4-F8C1-4BCE-B5D9-D9CB98C7F461}" srcId="{9C73AC5F-E8FA-46E8-A35A-697F7BF0B1A9}" destId="{46DA00E8-DAE9-4F75-A7C9-637A1DE6CE53}" srcOrd="0" destOrd="0" parTransId="{2E0CFD7D-EE16-4C2B-A571-AC754040A0A4}" sibTransId="{16B284E8-21EB-43BC-BBC9-A3E2AF0CF768}"/>
    <dgm:cxn modelId="{5D029828-DF9E-47D3-9664-01E593ECA42B}" srcId="{9C73AC5F-E8FA-46E8-A35A-697F7BF0B1A9}" destId="{4C424C69-74E9-4720-B09C-B841FE8F49DF}" srcOrd="2" destOrd="0" parTransId="{D1216FEC-45CC-4D0C-AE20-9BC8534A7592}" sibTransId="{953FCCE7-F51F-40A2-B6B3-1463E3C96AA2}"/>
    <dgm:cxn modelId="{23721646-DE91-42BF-B99C-E5943B685582}" srcId="{722D953C-3941-433B-8160-0A54E9DD26A0}" destId="{C2BB79E9-4882-422D-A13A-DD7B6CDBE5B8}" srcOrd="0" destOrd="0" parTransId="{93A17E37-1BF4-4E59-A53B-39030FA0AE87}" sibTransId="{2CC02150-97C6-4DC4-8319-496BACBA77D0}"/>
    <dgm:cxn modelId="{E6FD373C-7698-418F-A299-1C5384F37C77}" type="presOf" srcId="{46DA00E8-DAE9-4F75-A7C9-637A1DE6CE53}" destId="{03370236-C796-4623-93EE-45DBC5608F97}" srcOrd="0" destOrd="0" presId="urn:microsoft.com/office/officeart/2005/8/layout/hList1"/>
    <dgm:cxn modelId="{AEE4A859-2AE9-473A-97FD-97EEA3D75A56}" type="presOf" srcId="{34E36075-8F86-4F11-9A66-14836B5B1D4F}" destId="{2D0E188D-DE8E-4B44-9107-2A4D62FEDCC5}" srcOrd="0" destOrd="1" presId="urn:microsoft.com/office/officeart/2005/8/layout/hList1"/>
    <dgm:cxn modelId="{7E43C26C-8D80-45A3-B5DC-CC49E19AAE44}" type="presOf" srcId="{B245137C-FDA5-45BF-90E8-A48BCAE0C13A}" destId="{CAAA4F54-D7E4-4B9D-8796-EAEDE1057B86}" srcOrd="0" destOrd="0" presId="urn:microsoft.com/office/officeart/2005/8/layout/hList1"/>
    <dgm:cxn modelId="{854B41FF-B4B3-45ED-909C-EFE1F23D9983}" type="presOf" srcId="{89D84CA9-EE4F-49C4-98C6-A0829F6AB1DE}" destId="{38CBFE9F-5A3C-47C3-8683-4A4CD6C9D262}" srcOrd="0" destOrd="2" presId="urn:microsoft.com/office/officeart/2005/8/layout/hList1"/>
    <dgm:cxn modelId="{B885F687-08CB-4E47-AFA6-E2B0B5EB19B0}" srcId="{C2BB79E9-4882-422D-A13A-DD7B6CDBE5B8}" destId="{FDF2D129-6B5D-4684-9A77-6FCB04E6BFB9}" srcOrd="1" destOrd="0" parTransId="{9A433B82-AAD0-4C62-A215-243EA4CCBA8E}" sibTransId="{661595A5-6AE2-4653-AD87-8B97BFD6DDC8}"/>
    <dgm:cxn modelId="{D4E43D4F-373C-434E-B1BC-59383D8B9988}" type="presOf" srcId="{4483C0B5-3320-469C-9F0A-E1D146C2CB41}" destId="{0BE2B86A-31F4-4396-A26F-7D7864EDA484}" srcOrd="0" destOrd="0" presId="urn:microsoft.com/office/officeart/2005/8/layout/hList1"/>
    <dgm:cxn modelId="{355620FF-FD61-4C45-9F26-CBC786353021}" srcId="{9C73AC5F-E8FA-46E8-A35A-697F7BF0B1A9}" destId="{EF6446B9-381B-4551-9790-A93E1B0EED22}" srcOrd="1" destOrd="0" parTransId="{99E71B42-3D46-4636-9A98-5440E2AB6607}" sibTransId="{FC47C290-85FD-4189-9EF5-D556BF4EDBE7}"/>
    <dgm:cxn modelId="{4859627F-242B-4C1A-9D51-F6F940C67BDE}" type="presParOf" srcId="{D2635457-9D73-4E9F-811D-EDD77314010F}" destId="{56E44B15-02EF-4C5A-A887-427C8739B157}" srcOrd="0" destOrd="0" presId="urn:microsoft.com/office/officeart/2005/8/layout/hList1"/>
    <dgm:cxn modelId="{40E8BA99-534F-454A-997D-66778499DB1F}" type="presParOf" srcId="{56E44B15-02EF-4C5A-A887-427C8739B157}" destId="{6254735B-A249-4FFB-B743-0ACD3BEC51D3}" srcOrd="0" destOrd="0" presId="urn:microsoft.com/office/officeart/2005/8/layout/hList1"/>
    <dgm:cxn modelId="{93B5A325-DCC8-40DD-8E19-A473D292DB2B}" type="presParOf" srcId="{56E44B15-02EF-4C5A-A887-427C8739B157}" destId="{CAAA4F54-D7E4-4B9D-8796-EAEDE1057B86}" srcOrd="1" destOrd="0" presId="urn:microsoft.com/office/officeart/2005/8/layout/hList1"/>
    <dgm:cxn modelId="{1834A2C5-5FEF-4A78-B679-701F32D6A91F}" type="presParOf" srcId="{D2635457-9D73-4E9F-811D-EDD77314010F}" destId="{FDA72411-7841-43F8-B776-45D5A6283AEA}" srcOrd="1" destOrd="0" presId="urn:microsoft.com/office/officeart/2005/8/layout/hList1"/>
    <dgm:cxn modelId="{9040773E-47ED-4C47-881B-B678D6B2A2CF}" type="presParOf" srcId="{D2635457-9D73-4E9F-811D-EDD77314010F}" destId="{6A2AAE2D-7382-408F-A5F4-C0C45BC45177}" srcOrd="2" destOrd="0" presId="urn:microsoft.com/office/officeart/2005/8/layout/hList1"/>
    <dgm:cxn modelId="{7C3E37DE-E44C-4941-9F61-7577CF1BD254}" type="presParOf" srcId="{6A2AAE2D-7382-408F-A5F4-C0C45BC45177}" destId="{0BE2B86A-31F4-4396-A26F-7D7864EDA484}" srcOrd="0" destOrd="0" presId="urn:microsoft.com/office/officeart/2005/8/layout/hList1"/>
    <dgm:cxn modelId="{4C4F2695-5498-4C35-9461-DADCFE78C733}" type="presParOf" srcId="{6A2AAE2D-7382-408F-A5F4-C0C45BC45177}" destId="{38CBFE9F-5A3C-47C3-8683-4A4CD6C9D262}" srcOrd="1" destOrd="0" presId="urn:microsoft.com/office/officeart/2005/8/layout/hList1"/>
    <dgm:cxn modelId="{F918C95D-0999-491C-98C7-01C7F43B46A5}" type="presParOf" srcId="{D2635457-9D73-4E9F-811D-EDD77314010F}" destId="{D12F6C42-124C-4900-B6A9-9C056C368BE0}" srcOrd="3" destOrd="0" presId="urn:microsoft.com/office/officeart/2005/8/layout/hList1"/>
    <dgm:cxn modelId="{D7EBDB76-8C4B-40F5-8330-DC88764C6BA5}" type="presParOf" srcId="{D2635457-9D73-4E9F-811D-EDD77314010F}" destId="{6071B902-C9B0-48E0-837B-6A4026E536B8}" srcOrd="4" destOrd="0" presId="urn:microsoft.com/office/officeart/2005/8/layout/hList1"/>
    <dgm:cxn modelId="{4340D7A1-5A27-4898-AF59-53CDFDDA9B29}" type="presParOf" srcId="{6071B902-C9B0-48E0-837B-6A4026E536B8}" destId="{337D5D70-1AE5-404A-994A-B07B3C899CEC}" srcOrd="0" destOrd="0" presId="urn:microsoft.com/office/officeart/2005/8/layout/hList1"/>
    <dgm:cxn modelId="{0E5D0297-7B7F-4442-BCFA-85FCC8B229A9}" type="presParOf" srcId="{6071B902-C9B0-48E0-837B-6A4026E536B8}" destId="{03370236-C796-4623-93EE-45DBC5608F97}" srcOrd="1" destOrd="0" presId="urn:microsoft.com/office/officeart/2005/8/layout/hList1"/>
    <dgm:cxn modelId="{48F36F98-EF55-4EF2-A7FB-2A98BB343B13}" type="presParOf" srcId="{D2635457-9D73-4E9F-811D-EDD77314010F}" destId="{FA8BA75C-2C4B-4E3A-B394-57491B266051}" srcOrd="5" destOrd="0" presId="urn:microsoft.com/office/officeart/2005/8/layout/hList1"/>
    <dgm:cxn modelId="{B23DEB0D-31BF-49A5-BC34-3F07969DF64B}" type="presParOf" srcId="{D2635457-9D73-4E9F-811D-EDD77314010F}" destId="{DE55F39C-0F19-41EE-B8E3-4A9BCD6CBFDB}" srcOrd="6" destOrd="0" presId="urn:microsoft.com/office/officeart/2005/8/layout/hList1"/>
    <dgm:cxn modelId="{9195558C-EAB1-4F4A-A18A-6C8E79A174B9}" type="presParOf" srcId="{DE55F39C-0F19-41EE-B8E3-4A9BCD6CBFDB}" destId="{F54A7F16-D95B-4313-887F-B0D05A0FC8F5}" srcOrd="0" destOrd="0" presId="urn:microsoft.com/office/officeart/2005/8/layout/hList1"/>
    <dgm:cxn modelId="{5CF84ABF-4B94-40E8-A8F9-96DD1E9A1950}" type="presParOf" srcId="{DE55F39C-0F19-41EE-B8E3-4A9BCD6CBFDB}" destId="{2D0E188D-DE8E-4B44-9107-2A4D62FEDCC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5B5225-D100-4980-9BA1-39A499559E12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89A608-882B-41BD-ACA8-CC5C35604DB4}">
      <dgm:prSet phldrT="[Text]"/>
      <dgm:spPr/>
      <dgm:t>
        <a:bodyPr/>
        <a:lstStyle/>
        <a:p>
          <a:r>
            <a:rPr lang="en-US" dirty="0" smtClean="0"/>
            <a:t>Labor</a:t>
          </a:r>
          <a:endParaRPr lang="en-US" dirty="0"/>
        </a:p>
      </dgm:t>
    </dgm:pt>
    <dgm:pt modelId="{B99F5041-A1E9-4667-8757-2AA98045A47D}" type="parTrans" cxnId="{1C1E2BE1-017C-47CE-80D0-59B2EEA490A6}">
      <dgm:prSet/>
      <dgm:spPr/>
      <dgm:t>
        <a:bodyPr/>
        <a:lstStyle/>
        <a:p>
          <a:endParaRPr lang="en-US"/>
        </a:p>
      </dgm:t>
    </dgm:pt>
    <dgm:pt modelId="{A815BDFD-EF20-424F-BC56-73BDEE88DE5D}" type="sibTrans" cxnId="{1C1E2BE1-017C-47CE-80D0-59B2EEA490A6}">
      <dgm:prSet/>
      <dgm:spPr/>
      <dgm:t>
        <a:bodyPr/>
        <a:lstStyle/>
        <a:p>
          <a:endParaRPr lang="en-US"/>
        </a:p>
      </dgm:t>
    </dgm:pt>
    <dgm:pt modelId="{5490FE8F-97A5-4CCF-AFE0-23FB2D26FC11}">
      <dgm:prSet phldrT="[Text]"/>
      <dgm:spPr/>
      <dgm:t>
        <a:bodyPr/>
        <a:lstStyle/>
        <a:p>
          <a:r>
            <a:rPr lang="en-US" dirty="0" smtClean="0"/>
            <a:t>Wages</a:t>
          </a:r>
          <a:endParaRPr lang="en-US" dirty="0"/>
        </a:p>
      </dgm:t>
    </dgm:pt>
    <dgm:pt modelId="{9ADFFD08-57D8-4125-B089-25C545CD8BCC}" type="parTrans" cxnId="{9B57717E-104A-4F55-BE42-F0616BF062DA}">
      <dgm:prSet/>
      <dgm:spPr/>
      <dgm:t>
        <a:bodyPr/>
        <a:lstStyle/>
        <a:p>
          <a:endParaRPr lang="en-US"/>
        </a:p>
      </dgm:t>
    </dgm:pt>
    <dgm:pt modelId="{F48A4896-C5E5-44A1-A726-32A0D8527F9C}" type="sibTrans" cxnId="{9B57717E-104A-4F55-BE42-F0616BF062DA}">
      <dgm:prSet/>
      <dgm:spPr/>
      <dgm:t>
        <a:bodyPr/>
        <a:lstStyle/>
        <a:p>
          <a:endParaRPr lang="en-US"/>
        </a:p>
      </dgm:t>
    </dgm:pt>
    <dgm:pt modelId="{9CEF475E-AE20-4FC7-A49C-6C74876C6665}">
      <dgm:prSet phldrT="[Text]"/>
      <dgm:spPr/>
      <dgm:t>
        <a:bodyPr/>
        <a:lstStyle/>
        <a:p>
          <a:r>
            <a:rPr lang="en-US" dirty="0" smtClean="0"/>
            <a:t>Land</a:t>
          </a:r>
          <a:endParaRPr lang="en-US" dirty="0"/>
        </a:p>
      </dgm:t>
    </dgm:pt>
    <dgm:pt modelId="{F8FC83DE-480B-4300-A5E2-2E59337DA465}" type="parTrans" cxnId="{037321B2-840A-4215-96DB-5F5CBE15F99A}">
      <dgm:prSet/>
      <dgm:spPr/>
      <dgm:t>
        <a:bodyPr/>
        <a:lstStyle/>
        <a:p>
          <a:endParaRPr lang="en-US"/>
        </a:p>
      </dgm:t>
    </dgm:pt>
    <dgm:pt modelId="{CD61E979-C4DB-4130-AEA1-1F6AD6573C4A}" type="sibTrans" cxnId="{037321B2-840A-4215-96DB-5F5CBE15F99A}">
      <dgm:prSet/>
      <dgm:spPr/>
      <dgm:t>
        <a:bodyPr/>
        <a:lstStyle/>
        <a:p>
          <a:endParaRPr lang="en-US"/>
        </a:p>
      </dgm:t>
    </dgm:pt>
    <dgm:pt modelId="{5A95A006-3C78-482C-9356-1F7E9822CB76}">
      <dgm:prSet phldrT="[Text]"/>
      <dgm:spPr/>
      <dgm:t>
        <a:bodyPr/>
        <a:lstStyle/>
        <a:p>
          <a:r>
            <a:rPr lang="en-US" dirty="0" smtClean="0"/>
            <a:t>Rent</a:t>
          </a:r>
          <a:endParaRPr lang="en-US" dirty="0"/>
        </a:p>
      </dgm:t>
    </dgm:pt>
    <dgm:pt modelId="{801C51D3-F4F6-437B-8E09-17B6C0F0BA3D}" type="parTrans" cxnId="{4A972C94-0F35-410A-9152-21135A2E5201}">
      <dgm:prSet/>
      <dgm:spPr/>
      <dgm:t>
        <a:bodyPr/>
        <a:lstStyle/>
        <a:p>
          <a:endParaRPr lang="en-US"/>
        </a:p>
      </dgm:t>
    </dgm:pt>
    <dgm:pt modelId="{484A28E5-85AA-44D7-A923-7FA81FD8BF2C}" type="sibTrans" cxnId="{4A972C94-0F35-410A-9152-21135A2E5201}">
      <dgm:prSet/>
      <dgm:spPr/>
      <dgm:t>
        <a:bodyPr/>
        <a:lstStyle/>
        <a:p>
          <a:endParaRPr lang="en-US"/>
        </a:p>
      </dgm:t>
    </dgm:pt>
    <dgm:pt modelId="{7EA9654B-1A73-475A-94D5-9C72E95E9477}">
      <dgm:prSet phldrT="[Text]"/>
      <dgm:spPr/>
      <dgm:t>
        <a:bodyPr/>
        <a:lstStyle/>
        <a:p>
          <a:r>
            <a:rPr lang="en-US" dirty="0" smtClean="0"/>
            <a:t>Capital</a:t>
          </a:r>
          <a:endParaRPr lang="en-US" dirty="0"/>
        </a:p>
      </dgm:t>
    </dgm:pt>
    <dgm:pt modelId="{BCBBE314-7CE5-4FE6-AD4E-61840D9E60B4}" type="parTrans" cxnId="{7D9882F3-94FC-4A80-9590-1CBBA109F7E8}">
      <dgm:prSet/>
      <dgm:spPr/>
      <dgm:t>
        <a:bodyPr/>
        <a:lstStyle/>
        <a:p>
          <a:endParaRPr lang="en-US"/>
        </a:p>
      </dgm:t>
    </dgm:pt>
    <dgm:pt modelId="{2D2233E6-3655-4E95-AA94-46EA1B8951C7}" type="sibTrans" cxnId="{7D9882F3-94FC-4A80-9590-1CBBA109F7E8}">
      <dgm:prSet/>
      <dgm:spPr/>
      <dgm:t>
        <a:bodyPr/>
        <a:lstStyle/>
        <a:p>
          <a:endParaRPr lang="en-US"/>
        </a:p>
      </dgm:t>
    </dgm:pt>
    <dgm:pt modelId="{98EC319E-752C-41C6-99DF-E066EE671063}">
      <dgm:prSet phldrT="[Text]"/>
      <dgm:spPr/>
      <dgm:t>
        <a:bodyPr/>
        <a:lstStyle/>
        <a:p>
          <a:r>
            <a:rPr lang="en-US" dirty="0" smtClean="0"/>
            <a:t>Interest</a:t>
          </a:r>
          <a:endParaRPr lang="en-US" dirty="0"/>
        </a:p>
      </dgm:t>
    </dgm:pt>
    <dgm:pt modelId="{A658FE54-F551-4A31-A3C5-0ABA27A22D70}" type="parTrans" cxnId="{31A38097-8D47-4F3A-807B-8088CD23B060}">
      <dgm:prSet/>
      <dgm:spPr/>
      <dgm:t>
        <a:bodyPr/>
        <a:lstStyle/>
        <a:p>
          <a:endParaRPr lang="en-US"/>
        </a:p>
      </dgm:t>
    </dgm:pt>
    <dgm:pt modelId="{11580173-BEDC-43B0-AF7E-8EB3103CCF79}" type="sibTrans" cxnId="{31A38097-8D47-4F3A-807B-8088CD23B060}">
      <dgm:prSet/>
      <dgm:spPr/>
      <dgm:t>
        <a:bodyPr/>
        <a:lstStyle/>
        <a:p>
          <a:endParaRPr lang="en-US"/>
        </a:p>
      </dgm:t>
    </dgm:pt>
    <dgm:pt modelId="{3F8A6A98-5CA8-4555-A81A-2405F8D5F696}">
      <dgm:prSet phldrT="[Text]"/>
      <dgm:spPr/>
      <dgm:t>
        <a:bodyPr/>
        <a:lstStyle/>
        <a:p>
          <a:r>
            <a:rPr lang="en-US" dirty="0" smtClean="0"/>
            <a:t>Entrepreneur</a:t>
          </a:r>
          <a:endParaRPr lang="en-US" dirty="0"/>
        </a:p>
      </dgm:t>
    </dgm:pt>
    <dgm:pt modelId="{3FFFA2BA-DC5F-4D16-B156-1A8EF12C4DCA}" type="parTrans" cxnId="{C497091A-05B9-42CA-B647-9010286B25A9}">
      <dgm:prSet/>
      <dgm:spPr/>
      <dgm:t>
        <a:bodyPr/>
        <a:lstStyle/>
        <a:p>
          <a:endParaRPr lang="en-US"/>
        </a:p>
      </dgm:t>
    </dgm:pt>
    <dgm:pt modelId="{A49C443E-AC40-474E-8AE6-1EE49231A844}" type="sibTrans" cxnId="{C497091A-05B9-42CA-B647-9010286B25A9}">
      <dgm:prSet/>
      <dgm:spPr/>
      <dgm:t>
        <a:bodyPr/>
        <a:lstStyle/>
        <a:p>
          <a:endParaRPr lang="en-US"/>
        </a:p>
      </dgm:t>
    </dgm:pt>
    <dgm:pt modelId="{70D38135-4D27-49D4-8ED9-8EAE03B614A1}">
      <dgm:prSet phldrT="[Text]"/>
      <dgm:spPr/>
      <dgm:t>
        <a:bodyPr/>
        <a:lstStyle/>
        <a:p>
          <a:r>
            <a:rPr lang="en-US" dirty="0" smtClean="0"/>
            <a:t>Profit</a:t>
          </a:r>
          <a:endParaRPr lang="en-US" dirty="0"/>
        </a:p>
      </dgm:t>
    </dgm:pt>
    <dgm:pt modelId="{95F5AE70-0F83-48C5-B42A-EC2D4F978B01}" type="parTrans" cxnId="{A3CCA7E3-D9CE-49CC-A6AD-E4BD03ED2497}">
      <dgm:prSet/>
      <dgm:spPr/>
      <dgm:t>
        <a:bodyPr/>
        <a:lstStyle/>
        <a:p>
          <a:endParaRPr lang="en-US"/>
        </a:p>
      </dgm:t>
    </dgm:pt>
    <dgm:pt modelId="{0B8A54AB-FBDB-4380-9790-D0EC369A71F5}" type="sibTrans" cxnId="{A3CCA7E3-D9CE-49CC-A6AD-E4BD03ED2497}">
      <dgm:prSet/>
      <dgm:spPr/>
      <dgm:t>
        <a:bodyPr/>
        <a:lstStyle/>
        <a:p>
          <a:endParaRPr lang="en-US"/>
        </a:p>
      </dgm:t>
    </dgm:pt>
    <dgm:pt modelId="{2839170E-2DFB-4147-B584-AFC301872CFA}" type="pres">
      <dgm:prSet presAssocID="{595B5225-D100-4980-9BA1-39A499559E1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7FE7CD-9EF7-417F-B90D-52FDC637F0EA}" type="pres">
      <dgm:prSet presAssocID="{B389A608-882B-41BD-ACA8-CC5C35604DB4}" presName="compNode" presStyleCnt="0"/>
      <dgm:spPr/>
    </dgm:pt>
    <dgm:pt modelId="{7B66C0B1-0495-4884-929A-FBFD01709A3E}" type="pres">
      <dgm:prSet presAssocID="{B389A608-882B-41BD-ACA8-CC5C35604DB4}" presName="aNode" presStyleLbl="bgShp" presStyleIdx="0" presStyleCnt="4"/>
      <dgm:spPr/>
      <dgm:t>
        <a:bodyPr/>
        <a:lstStyle/>
        <a:p>
          <a:endParaRPr lang="en-US"/>
        </a:p>
      </dgm:t>
    </dgm:pt>
    <dgm:pt modelId="{E110E4D1-ECF8-49AB-BAEA-57B984CE9BAC}" type="pres">
      <dgm:prSet presAssocID="{B389A608-882B-41BD-ACA8-CC5C35604DB4}" presName="textNode" presStyleLbl="bgShp" presStyleIdx="0" presStyleCnt="4"/>
      <dgm:spPr/>
      <dgm:t>
        <a:bodyPr/>
        <a:lstStyle/>
        <a:p>
          <a:endParaRPr lang="en-US"/>
        </a:p>
      </dgm:t>
    </dgm:pt>
    <dgm:pt modelId="{B2FBF04B-C71F-4A74-83F3-FE9D9A78215D}" type="pres">
      <dgm:prSet presAssocID="{B389A608-882B-41BD-ACA8-CC5C35604DB4}" presName="compChildNode" presStyleCnt="0"/>
      <dgm:spPr/>
    </dgm:pt>
    <dgm:pt modelId="{3FAA3583-E8E3-4ED7-AE7A-D2D47D0434DE}" type="pres">
      <dgm:prSet presAssocID="{B389A608-882B-41BD-ACA8-CC5C35604DB4}" presName="theInnerList" presStyleCnt="0"/>
      <dgm:spPr/>
    </dgm:pt>
    <dgm:pt modelId="{DC6F1CE4-9588-4005-AD5D-8BAD8BDAA155}" type="pres">
      <dgm:prSet presAssocID="{5490FE8F-97A5-4CCF-AFE0-23FB2D26FC11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50DE3D-342B-4195-88CC-A99FFB8D85D6}" type="pres">
      <dgm:prSet presAssocID="{B389A608-882B-41BD-ACA8-CC5C35604DB4}" presName="aSpace" presStyleCnt="0"/>
      <dgm:spPr/>
    </dgm:pt>
    <dgm:pt modelId="{221C0F28-F0D4-4790-8ACF-4D4E6EB33C42}" type="pres">
      <dgm:prSet presAssocID="{9CEF475E-AE20-4FC7-A49C-6C74876C6665}" presName="compNode" presStyleCnt="0"/>
      <dgm:spPr/>
    </dgm:pt>
    <dgm:pt modelId="{1B07F5E4-DB6C-4C73-8C15-D625A15CB9A1}" type="pres">
      <dgm:prSet presAssocID="{9CEF475E-AE20-4FC7-A49C-6C74876C6665}" presName="aNode" presStyleLbl="bgShp" presStyleIdx="1" presStyleCnt="4"/>
      <dgm:spPr/>
      <dgm:t>
        <a:bodyPr/>
        <a:lstStyle/>
        <a:p>
          <a:endParaRPr lang="en-US"/>
        </a:p>
      </dgm:t>
    </dgm:pt>
    <dgm:pt modelId="{8CE414A0-F728-4A93-A953-AA177743B26A}" type="pres">
      <dgm:prSet presAssocID="{9CEF475E-AE20-4FC7-A49C-6C74876C6665}" presName="textNode" presStyleLbl="bgShp" presStyleIdx="1" presStyleCnt="4"/>
      <dgm:spPr/>
      <dgm:t>
        <a:bodyPr/>
        <a:lstStyle/>
        <a:p>
          <a:endParaRPr lang="en-US"/>
        </a:p>
      </dgm:t>
    </dgm:pt>
    <dgm:pt modelId="{AF6861F9-A8A0-4E6A-9468-CAC22258ECE6}" type="pres">
      <dgm:prSet presAssocID="{9CEF475E-AE20-4FC7-A49C-6C74876C6665}" presName="compChildNode" presStyleCnt="0"/>
      <dgm:spPr/>
    </dgm:pt>
    <dgm:pt modelId="{E96CCC48-8A90-48F0-B044-B23CA9DB77B0}" type="pres">
      <dgm:prSet presAssocID="{9CEF475E-AE20-4FC7-A49C-6C74876C6665}" presName="theInnerList" presStyleCnt="0"/>
      <dgm:spPr/>
    </dgm:pt>
    <dgm:pt modelId="{4BB10FB7-8BD1-4A01-9331-E6CFA9915E3A}" type="pres">
      <dgm:prSet presAssocID="{5A95A006-3C78-482C-9356-1F7E9822CB76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31B091-06D3-4B71-9D3B-69086E5D036D}" type="pres">
      <dgm:prSet presAssocID="{9CEF475E-AE20-4FC7-A49C-6C74876C6665}" presName="aSpace" presStyleCnt="0"/>
      <dgm:spPr/>
    </dgm:pt>
    <dgm:pt modelId="{06457B9F-DD24-4339-B9BB-8A2762AFD9E6}" type="pres">
      <dgm:prSet presAssocID="{7EA9654B-1A73-475A-94D5-9C72E95E9477}" presName="compNode" presStyleCnt="0"/>
      <dgm:spPr/>
    </dgm:pt>
    <dgm:pt modelId="{8ECF260B-5EA4-4613-8749-6B6A4954B9A0}" type="pres">
      <dgm:prSet presAssocID="{7EA9654B-1A73-475A-94D5-9C72E95E9477}" presName="aNode" presStyleLbl="bgShp" presStyleIdx="2" presStyleCnt="4"/>
      <dgm:spPr/>
      <dgm:t>
        <a:bodyPr/>
        <a:lstStyle/>
        <a:p>
          <a:endParaRPr lang="en-US"/>
        </a:p>
      </dgm:t>
    </dgm:pt>
    <dgm:pt modelId="{4431649E-1491-4B63-8997-691B8FAD853A}" type="pres">
      <dgm:prSet presAssocID="{7EA9654B-1A73-475A-94D5-9C72E95E9477}" presName="textNode" presStyleLbl="bgShp" presStyleIdx="2" presStyleCnt="4"/>
      <dgm:spPr/>
      <dgm:t>
        <a:bodyPr/>
        <a:lstStyle/>
        <a:p>
          <a:endParaRPr lang="en-US"/>
        </a:p>
      </dgm:t>
    </dgm:pt>
    <dgm:pt modelId="{D3A53B15-51D0-4CF0-AC96-F697396AC968}" type="pres">
      <dgm:prSet presAssocID="{7EA9654B-1A73-475A-94D5-9C72E95E9477}" presName="compChildNode" presStyleCnt="0"/>
      <dgm:spPr/>
    </dgm:pt>
    <dgm:pt modelId="{2F646BAD-1BAF-418A-9B66-1E2FAB26BD1A}" type="pres">
      <dgm:prSet presAssocID="{7EA9654B-1A73-475A-94D5-9C72E95E9477}" presName="theInnerList" presStyleCnt="0"/>
      <dgm:spPr/>
    </dgm:pt>
    <dgm:pt modelId="{83A3CC58-CCBB-48A2-8C2E-E600D98544D7}" type="pres">
      <dgm:prSet presAssocID="{98EC319E-752C-41C6-99DF-E066EE671063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74AAE7-2E64-4D4F-A8B0-750AFEF6747E}" type="pres">
      <dgm:prSet presAssocID="{7EA9654B-1A73-475A-94D5-9C72E95E9477}" presName="aSpace" presStyleCnt="0"/>
      <dgm:spPr/>
    </dgm:pt>
    <dgm:pt modelId="{B4B1A128-887E-479A-A9E2-03492FDEF69C}" type="pres">
      <dgm:prSet presAssocID="{3F8A6A98-5CA8-4555-A81A-2405F8D5F696}" presName="compNode" presStyleCnt="0"/>
      <dgm:spPr/>
    </dgm:pt>
    <dgm:pt modelId="{A5F22592-7CF8-48CE-ABF7-54A1041DB460}" type="pres">
      <dgm:prSet presAssocID="{3F8A6A98-5CA8-4555-A81A-2405F8D5F696}" presName="aNode" presStyleLbl="bgShp" presStyleIdx="3" presStyleCnt="4"/>
      <dgm:spPr/>
      <dgm:t>
        <a:bodyPr/>
        <a:lstStyle/>
        <a:p>
          <a:endParaRPr lang="en-US"/>
        </a:p>
      </dgm:t>
    </dgm:pt>
    <dgm:pt modelId="{1B43F46D-18D6-4CF1-B384-029F1B0EE86F}" type="pres">
      <dgm:prSet presAssocID="{3F8A6A98-5CA8-4555-A81A-2405F8D5F696}" presName="textNode" presStyleLbl="bgShp" presStyleIdx="3" presStyleCnt="4"/>
      <dgm:spPr/>
      <dgm:t>
        <a:bodyPr/>
        <a:lstStyle/>
        <a:p>
          <a:endParaRPr lang="en-US"/>
        </a:p>
      </dgm:t>
    </dgm:pt>
    <dgm:pt modelId="{74FEE8A4-CCA7-4219-8B49-80C3AEA3A3FC}" type="pres">
      <dgm:prSet presAssocID="{3F8A6A98-5CA8-4555-A81A-2405F8D5F696}" presName="compChildNode" presStyleCnt="0"/>
      <dgm:spPr/>
    </dgm:pt>
    <dgm:pt modelId="{D2817560-50DF-45B4-A12B-405F15377614}" type="pres">
      <dgm:prSet presAssocID="{3F8A6A98-5CA8-4555-A81A-2405F8D5F696}" presName="theInnerList" presStyleCnt="0"/>
      <dgm:spPr/>
    </dgm:pt>
    <dgm:pt modelId="{19824298-B8F7-4044-9EA2-ED50CA27503E}" type="pres">
      <dgm:prSet presAssocID="{70D38135-4D27-49D4-8ED9-8EAE03B614A1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B49802B-F0A5-4B8A-A8DD-0CF2550788DF}" type="presOf" srcId="{7EA9654B-1A73-475A-94D5-9C72E95E9477}" destId="{4431649E-1491-4B63-8997-691B8FAD853A}" srcOrd="1" destOrd="0" presId="urn:microsoft.com/office/officeart/2005/8/layout/lProcess2"/>
    <dgm:cxn modelId="{037321B2-840A-4215-96DB-5F5CBE15F99A}" srcId="{595B5225-D100-4980-9BA1-39A499559E12}" destId="{9CEF475E-AE20-4FC7-A49C-6C74876C6665}" srcOrd="1" destOrd="0" parTransId="{F8FC83DE-480B-4300-A5E2-2E59337DA465}" sibTransId="{CD61E979-C4DB-4130-AEA1-1F6AD6573C4A}"/>
    <dgm:cxn modelId="{88DB6C2C-09D0-43DA-A451-53F7148F7C35}" type="presOf" srcId="{5490FE8F-97A5-4CCF-AFE0-23FB2D26FC11}" destId="{DC6F1CE4-9588-4005-AD5D-8BAD8BDAA155}" srcOrd="0" destOrd="0" presId="urn:microsoft.com/office/officeart/2005/8/layout/lProcess2"/>
    <dgm:cxn modelId="{A38D827A-DC84-4FE8-BEDA-922FFD4F8E50}" type="presOf" srcId="{B389A608-882B-41BD-ACA8-CC5C35604DB4}" destId="{7B66C0B1-0495-4884-929A-FBFD01709A3E}" srcOrd="0" destOrd="0" presId="urn:microsoft.com/office/officeart/2005/8/layout/lProcess2"/>
    <dgm:cxn modelId="{3EE54FE1-B3A4-49FB-B8F0-486DDE71B092}" type="presOf" srcId="{7EA9654B-1A73-475A-94D5-9C72E95E9477}" destId="{8ECF260B-5EA4-4613-8749-6B6A4954B9A0}" srcOrd="0" destOrd="0" presId="urn:microsoft.com/office/officeart/2005/8/layout/lProcess2"/>
    <dgm:cxn modelId="{1C1E2BE1-017C-47CE-80D0-59B2EEA490A6}" srcId="{595B5225-D100-4980-9BA1-39A499559E12}" destId="{B389A608-882B-41BD-ACA8-CC5C35604DB4}" srcOrd="0" destOrd="0" parTransId="{B99F5041-A1E9-4667-8757-2AA98045A47D}" sibTransId="{A815BDFD-EF20-424F-BC56-73BDEE88DE5D}"/>
    <dgm:cxn modelId="{4A972C94-0F35-410A-9152-21135A2E5201}" srcId="{9CEF475E-AE20-4FC7-A49C-6C74876C6665}" destId="{5A95A006-3C78-482C-9356-1F7E9822CB76}" srcOrd="0" destOrd="0" parTransId="{801C51D3-F4F6-437B-8E09-17B6C0F0BA3D}" sibTransId="{484A28E5-85AA-44D7-A923-7FA81FD8BF2C}"/>
    <dgm:cxn modelId="{A3CCA7E3-D9CE-49CC-A6AD-E4BD03ED2497}" srcId="{3F8A6A98-5CA8-4555-A81A-2405F8D5F696}" destId="{70D38135-4D27-49D4-8ED9-8EAE03B614A1}" srcOrd="0" destOrd="0" parTransId="{95F5AE70-0F83-48C5-B42A-EC2D4F978B01}" sibTransId="{0B8A54AB-FBDB-4380-9790-D0EC369A71F5}"/>
    <dgm:cxn modelId="{C8AC5170-9BCF-48AA-AE9C-C45389519BDF}" type="presOf" srcId="{595B5225-D100-4980-9BA1-39A499559E12}" destId="{2839170E-2DFB-4147-B584-AFC301872CFA}" srcOrd="0" destOrd="0" presId="urn:microsoft.com/office/officeart/2005/8/layout/lProcess2"/>
    <dgm:cxn modelId="{941CE585-C9DF-414D-B0C9-4E848C9C9239}" type="presOf" srcId="{98EC319E-752C-41C6-99DF-E066EE671063}" destId="{83A3CC58-CCBB-48A2-8C2E-E600D98544D7}" srcOrd="0" destOrd="0" presId="urn:microsoft.com/office/officeart/2005/8/layout/lProcess2"/>
    <dgm:cxn modelId="{34E90412-E824-4DE0-8D48-82A86E794F0A}" type="presOf" srcId="{9CEF475E-AE20-4FC7-A49C-6C74876C6665}" destId="{1B07F5E4-DB6C-4C73-8C15-D625A15CB9A1}" srcOrd="0" destOrd="0" presId="urn:microsoft.com/office/officeart/2005/8/layout/lProcess2"/>
    <dgm:cxn modelId="{7164415C-EBD9-40A0-AF91-8978C160B964}" type="presOf" srcId="{3F8A6A98-5CA8-4555-A81A-2405F8D5F696}" destId="{1B43F46D-18D6-4CF1-B384-029F1B0EE86F}" srcOrd="1" destOrd="0" presId="urn:microsoft.com/office/officeart/2005/8/layout/lProcess2"/>
    <dgm:cxn modelId="{F4B4160E-8D82-46E4-90C9-4C4CC51DCB31}" type="presOf" srcId="{3F8A6A98-5CA8-4555-A81A-2405F8D5F696}" destId="{A5F22592-7CF8-48CE-ABF7-54A1041DB460}" srcOrd="0" destOrd="0" presId="urn:microsoft.com/office/officeart/2005/8/layout/lProcess2"/>
    <dgm:cxn modelId="{7D9882F3-94FC-4A80-9590-1CBBA109F7E8}" srcId="{595B5225-D100-4980-9BA1-39A499559E12}" destId="{7EA9654B-1A73-475A-94D5-9C72E95E9477}" srcOrd="2" destOrd="0" parTransId="{BCBBE314-7CE5-4FE6-AD4E-61840D9E60B4}" sibTransId="{2D2233E6-3655-4E95-AA94-46EA1B8951C7}"/>
    <dgm:cxn modelId="{C497091A-05B9-42CA-B647-9010286B25A9}" srcId="{595B5225-D100-4980-9BA1-39A499559E12}" destId="{3F8A6A98-5CA8-4555-A81A-2405F8D5F696}" srcOrd="3" destOrd="0" parTransId="{3FFFA2BA-DC5F-4D16-B156-1A8EF12C4DCA}" sibTransId="{A49C443E-AC40-474E-8AE6-1EE49231A844}"/>
    <dgm:cxn modelId="{38A314F6-5623-4583-AFA4-93DDC07912FF}" type="presOf" srcId="{9CEF475E-AE20-4FC7-A49C-6C74876C6665}" destId="{8CE414A0-F728-4A93-A953-AA177743B26A}" srcOrd="1" destOrd="0" presId="urn:microsoft.com/office/officeart/2005/8/layout/lProcess2"/>
    <dgm:cxn modelId="{9B57717E-104A-4F55-BE42-F0616BF062DA}" srcId="{B389A608-882B-41BD-ACA8-CC5C35604DB4}" destId="{5490FE8F-97A5-4CCF-AFE0-23FB2D26FC11}" srcOrd="0" destOrd="0" parTransId="{9ADFFD08-57D8-4125-B089-25C545CD8BCC}" sibTransId="{F48A4896-C5E5-44A1-A726-32A0D8527F9C}"/>
    <dgm:cxn modelId="{31A38097-8D47-4F3A-807B-8088CD23B060}" srcId="{7EA9654B-1A73-475A-94D5-9C72E95E9477}" destId="{98EC319E-752C-41C6-99DF-E066EE671063}" srcOrd="0" destOrd="0" parTransId="{A658FE54-F551-4A31-A3C5-0ABA27A22D70}" sibTransId="{11580173-BEDC-43B0-AF7E-8EB3103CCF79}"/>
    <dgm:cxn modelId="{0D19F868-2F65-4DDE-9EDB-F7D81A43D415}" type="presOf" srcId="{B389A608-882B-41BD-ACA8-CC5C35604DB4}" destId="{E110E4D1-ECF8-49AB-BAEA-57B984CE9BAC}" srcOrd="1" destOrd="0" presId="urn:microsoft.com/office/officeart/2005/8/layout/lProcess2"/>
    <dgm:cxn modelId="{B39C89E4-EF3D-4DDB-8CA5-42EFA9792376}" type="presOf" srcId="{5A95A006-3C78-482C-9356-1F7E9822CB76}" destId="{4BB10FB7-8BD1-4A01-9331-E6CFA9915E3A}" srcOrd="0" destOrd="0" presId="urn:microsoft.com/office/officeart/2005/8/layout/lProcess2"/>
    <dgm:cxn modelId="{1C78D6F7-3E7E-4C97-B7E8-F623C4711651}" type="presOf" srcId="{70D38135-4D27-49D4-8ED9-8EAE03B614A1}" destId="{19824298-B8F7-4044-9EA2-ED50CA27503E}" srcOrd="0" destOrd="0" presId="urn:microsoft.com/office/officeart/2005/8/layout/lProcess2"/>
    <dgm:cxn modelId="{25E6770A-14FC-4E70-AD10-F9B76F3CA920}" type="presParOf" srcId="{2839170E-2DFB-4147-B584-AFC301872CFA}" destId="{DC7FE7CD-9EF7-417F-B90D-52FDC637F0EA}" srcOrd="0" destOrd="0" presId="urn:microsoft.com/office/officeart/2005/8/layout/lProcess2"/>
    <dgm:cxn modelId="{DE635083-EE6F-4866-95FE-B77382908DAF}" type="presParOf" srcId="{DC7FE7CD-9EF7-417F-B90D-52FDC637F0EA}" destId="{7B66C0B1-0495-4884-929A-FBFD01709A3E}" srcOrd="0" destOrd="0" presId="urn:microsoft.com/office/officeart/2005/8/layout/lProcess2"/>
    <dgm:cxn modelId="{35B57CE1-2D66-4871-89BF-FDAFED593A10}" type="presParOf" srcId="{DC7FE7CD-9EF7-417F-B90D-52FDC637F0EA}" destId="{E110E4D1-ECF8-49AB-BAEA-57B984CE9BAC}" srcOrd="1" destOrd="0" presId="urn:microsoft.com/office/officeart/2005/8/layout/lProcess2"/>
    <dgm:cxn modelId="{F7DBD697-C5A9-45B8-AC67-E5B41C32696C}" type="presParOf" srcId="{DC7FE7CD-9EF7-417F-B90D-52FDC637F0EA}" destId="{B2FBF04B-C71F-4A74-83F3-FE9D9A78215D}" srcOrd="2" destOrd="0" presId="urn:microsoft.com/office/officeart/2005/8/layout/lProcess2"/>
    <dgm:cxn modelId="{F34AF148-DEFA-482B-BB2C-484653E8252D}" type="presParOf" srcId="{B2FBF04B-C71F-4A74-83F3-FE9D9A78215D}" destId="{3FAA3583-E8E3-4ED7-AE7A-D2D47D0434DE}" srcOrd="0" destOrd="0" presId="urn:microsoft.com/office/officeart/2005/8/layout/lProcess2"/>
    <dgm:cxn modelId="{15550F7C-090F-43B4-9818-B8613ABB4192}" type="presParOf" srcId="{3FAA3583-E8E3-4ED7-AE7A-D2D47D0434DE}" destId="{DC6F1CE4-9588-4005-AD5D-8BAD8BDAA155}" srcOrd="0" destOrd="0" presId="urn:microsoft.com/office/officeart/2005/8/layout/lProcess2"/>
    <dgm:cxn modelId="{44667B21-859C-4ADE-BA9C-A6D679CFF437}" type="presParOf" srcId="{2839170E-2DFB-4147-B584-AFC301872CFA}" destId="{7F50DE3D-342B-4195-88CC-A99FFB8D85D6}" srcOrd="1" destOrd="0" presId="urn:microsoft.com/office/officeart/2005/8/layout/lProcess2"/>
    <dgm:cxn modelId="{F956A221-0C4B-45FC-942B-9799274E7EEF}" type="presParOf" srcId="{2839170E-2DFB-4147-B584-AFC301872CFA}" destId="{221C0F28-F0D4-4790-8ACF-4D4E6EB33C42}" srcOrd="2" destOrd="0" presId="urn:microsoft.com/office/officeart/2005/8/layout/lProcess2"/>
    <dgm:cxn modelId="{8C9DAA14-8E58-4447-9F58-7762578BA6AE}" type="presParOf" srcId="{221C0F28-F0D4-4790-8ACF-4D4E6EB33C42}" destId="{1B07F5E4-DB6C-4C73-8C15-D625A15CB9A1}" srcOrd="0" destOrd="0" presId="urn:microsoft.com/office/officeart/2005/8/layout/lProcess2"/>
    <dgm:cxn modelId="{C1130715-1289-4C7D-956D-76191ECFD290}" type="presParOf" srcId="{221C0F28-F0D4-4790-8ACF-4D4E6EB33C42}" destId="{8CE414A0-F728-4A93-A953-AA177743B26A}" srcOrd="1" destOrd="0" presId="urn:microsoft.com/office/officeart/2005/8/layout/lProcess2"/>
    <dgm:cxn modelId="{5CDD849C-784D-4C0E-B43C-CE78820FCB83}" type="presParOf" srcId="{221C0F28-F0D4-4790-8ACF-4D4E6EB33C42}" destId="{AF6861F9-A8A0-4E6A-9468-CAC22258ECE6}" srcOrd="2" destOrd="0" presId="urn:microsoft.com/office/officeart/2005/8/layout/lProcess2"/>
    <dgm:cxn modelId="{A6DC4DBD-77AA-43E9-8F68-5B9372117B7A}" type="presParOf" srcId="{AF6861F9-A8A0-4E6A-9468-CAC22258ECE6}" destId="{E96CCC48-8A90-48F0-B044-B23CA9DB77B0}" srcOrd="0" destOrd="0" presId="urn:microsoft.com/office/officeart/2005/8/layout/lProcess2"/>
    <dgm:cxn modelId="{87D92130-3099-4E92-9A53-87AE836B210D}" type="presParOf" srcId="{E96CCC48-8A90-48F0-B044-B23CA9DB77B0}" destId="{4BB10FB7-8BD1-4A01-9331-E6CFA9915E3A}" srcOrd="0" destOrd="0" presId="urn:microsoft.com/office/officeart/2005/8/layout/lProcess2"/>
    <dgm:cxn modelId="{4E99B26C-849E-4E73-9819-C2780EEDE9F8}" type="presParOf" srcId="{2839170E-2DFB-4147-B584-AFC301872CFA}" destId="{6131B091-06D3-4B71-9D3B-69086E5D036D}" srcOrd="3" destOrd="0" presId="urn:microsoft.com/office/officeart/2005/8/layout/lProcess2"/>
    <dgm:cxn modelId="{1C6BC349-2164-4572-B74D-8D70DA5EF591}" type="presParOf" srcId="{2839170E-2DFB-4147-B584-AFC301872CFA}" destId="{06457B9F-DD24-4339-B9BB-8A2762AFD9E6}" srcOrd="4" destOrd="0" presId="urn:microsoft.com/office/officeart/2005/8/layout/lProcess2"/>
    <dgm:cxn modelId="{FD8352CB-2A2E-435B-AEE2-CEAC801CBB8A}" type="presParOf" srcId="{06457B9F-DD24-4339-B9BB-8A2762AFD9E6}" destId="{8ECF260B-5EA4-4613-8749-6B6A4954B9A0}" srcOrd="0" destOrd="0" presId="urn:microsoft.com/office/officeart/2005/8/layout/lProcess2"/>
    <dgm:cxn modelId="{7E3BEF3E-DE2C-4E0D-88BF-C755E2293546}" type="presParOf" srcId="{06457B9F-DD24-4339-B9BB-8A2762AFD9E6}" destId="{4431649E-1491-4B63-8997-691B8FAD853A}" srcOrd="1" destOrd="0" presId="urn:microsoft.com/office/officeart/2005/8/layout/lProcess2"/>
    <dgm:cxn modelId="{CCDAF198-35D4-4365-A49A-6F4D700A063C}" type="presParOf" srcId="{06457B9F-DD24-4339-B9BB-8A2762AFD9E6}" destId="{D3A53B15-51D0-4CF0-AC96-F697396AC968}" srcOrd="2" destOrd="0" presId="urn:microsoft.com/office/officeart/2005/8/layout/lProcess2"/>
    <dgm:cxn modelId="{64D2AE99-2C28-4D25-A0AC-9EA7FA0DA042}" type="presParOf" srcId="{D3A53B15-51D0-4CF0-AC96-F697396AC968}" destId="{2F646BAD-1BAF-418A-9B66-1E2FAB26BD1A}" srcOrd="0" destOrd="0" presId="urn:microsoft.com/office/officeart/2005/8/layout/lProcess2"/>
    <dgm:cxn modelId="{D5FCE5F6-33B0-4232-BCC9-F7CF12577F0B}" type="presParOf" srcId="{2F646BAD-1BAF-418A-9B66-1E2FAB26BD1A}" destId="{83A3CC58-CCBB-48A2-8C2E-E600D98544D7}" srcOrd="0" destOrd="0" presId="urn:microsoft.com/office/officeart/2005/8/layout/lProcess2"/>
    <dgm:cxn modelId="{A9F65C28-6A19-4E7E-B691-19282112BA0A}" type="presParOf" srcId="{2839170E-2DFB-4147-B584-AFC301872CFA}" destId="{9274AAE7-2E64-4D4F-A8B0-750AFEF6747E}" srcOrd="5" destOrd="0" presId="urn:microsoft.com/office/officeart/2005/8/layout/lProcess2"/>
    <dgm:cxn modelId="{A9EDF829-6019-42A3-91D6-19A473FB1A09}" type="presParOf" srcId="{2839170E-2DFB-4147-B584-AFC301872CFA}" destId="{B4B1A128-887E-479A-A9E2-03492FDEF69C}" srcOrd="6" destOrd="0" presId="urn:microsoft.com/office/officeart/2005/8/layout/lProcess2"/>
    <dgm:cxn modelId="{F26871D7-E435-4707-9AD0-46B0A8712376}" type="presParOf" srcId="{B4B1A128-887E-479A-A9E2-03492FDEF69C}" destId="{A5F22592-7CF8-48CE-ABF7-54A1041DB460}" srcOrd="0" destOrd="0" presId="urn:microsoft.com/office/officeart/2005/8/layout/lProcess2"/>
    <dgm:cxn modelId="{C037CE1F-03F3-4643-9DF8-C17232D1C7DB}" type="presParOf" srcId="{B4B1A128-887E-479A-A9E2-03492FDEF69C}" destId="{1B43F46D-18D6-4CF1-B384-029F1B0EE86F}" srcOrd="1" destOrd="0" presId="urn:microsoft.com/office/officeart/2005/8/layout/lProcess2"/>
    <dgm:cxn modelId="{CBFDE68F-657F-4750-A963-026B4EAD5B68}" type="presParOf" srcId="{B4B1A128-887E-479A-A9E2-03492FDEF69C}" destId="{74FEE8A4-CCA7-4219-8B49-80C3AEA3A3FC}" srcOrd="2" destOrd="0" presId="urn:microsoft.com/office/officeart/2005/8/layout/lProcess2"/>
    <dgm:cxn modelId="{A836D2A8-A300-44FC-B465-5864DE9184CE}" type="presParOf" srcId="{74FEE8A4-CCA7-4219-8B49-80C3AEA3A3FC}" destId="{D2817560-50DF-45B4-A12B-405F15377614}" srcOrd="0" destOrd="0" presId="urn:microsoft.com/office/officeart/2005/8/layout/lProcess2"/>
    <dgm:cxn modelId="{2A1418D8-BB3A-4F7A-A3BB-F2ABC4F6259A}" type="presParOf" srcId="{D2817560-50DF-45B4-A12B-405F15377614}" destId="{19824298-B8F7-4044-9EA2-ED50CA27503E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54735B-A249-4FFB-B743-0ACD3BEC51D3}">
      <dsp:nvSpPr>
        <dsp:cNvPr id="0" name=""/>
        <dsp:cNvSpPr/>
      </dsp:nvSpPr>
      <dsp:spPr>
        <a:xfrm>
          <a:off x="3094" y="1345727"/>
          <a:ext cx="1860500" cy="652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Consumption (C)</a:t>
          </a:r>
          <a:endParaRPr lang="en-US" sz="1800" kern="1200" dirty="0"/>
        </a:p>
      </dsp:txBody>
      <dsp:txXfrm>
        <a:off x="3094" y="1345727"/>
        <a:ext cx="1860500" cy="652468"/>
      </dsp:txXfrm>
    </dsp:sp>
    <dsp:sp modelId="{CAAA4F54-D7E4-4B9D-8796-EAEDE1057B86}">
      <dsp:nvSpPr>
        <dsp:cNvPr id="0" name=""/>
        <dsp:cNvSpPr/>
      </dsp:nvSpPr>
      <dsp:spPr>
        <a:xfrm>
          <a:off x="3094" y="1998196"/>
          <a:ext cx="1860500" cy="1885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Consumer durables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Consumer nondurables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smtClean="0"/>
            <a:t>Services</a:t>
          </a:r>
          <a:endParaRPr lang="en-US" sz="1800" kern="1200" dirty="0"/>
        </a:p>
      </dsp:txBody>
      <dsp:txXfrm>
        <a:off x="3094" y="1998196"/>
        <a:ext cx="1860500" cy="1885300"/>
      </dsp:txXfrm>
    </dsp:sp>
    <dsp:sp modelId="{0BE2B86A-31F4-4396-A26F-7D7864EDA484}">
      <dsp:nvSpPr>
        <dsp:cNvPr id="0" name=""/>
        <dsp:cNvSpPr/>
      </dsp:nvSpPr>
      <dsp:spPr>
        <a:xfrm>
          <a:off x="2124064" y="1345727"/>
          <a:ext cx="1860500" cy="652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Investment (I)</a:t>
          </a:r>
          <a:endParaRPr lang="en-US" sz="1800" kern="1200" dirty="0"/>
        </a:p>
      </dsp:txBody>
      <dsp:txXfrm>
        <a:off x="2124064" y="1345727"/>
        <a:ext cx="1860500" cy="652468"/>
      </dsp:txXfrm>
    </dsp:sp>
    <dsp:sp modelId="{38CBFE9F-5A3C-47C3-8683-4A4CD6C9D262}">
      <dsp:nvSpPr>
        <dsp:cNvPr id="0" name=""/>
        <dsp:cNvSpPr/>
      </dsp:nvSpPr>
      <dsp:spPr>
        <a:xfrm>
          <a:off x="2124064" y="1998196"/>
          <a:ext cx="1860500" cy="1885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Business investment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Residential investment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smtClean="0"/>
            <a:t>Inventory investment</a:t>
          </a:r>
          <a:endParaRPr lang="en-US" sz="1800" kern="1200" dirty="0"/>
        </a:p>
      </dsp:txBody>
      <dsp:txXfrm>
        <a:off x="2124064" y="1998196"/>
        <a:ext cx="1860500" cy="1885300"/>
      </dsp:txXfrm>
    </dsp:sp>
    <dsp:sp modelId="{337D5D70-1AE5-404A-994A-B07B3C899CEC}">
      <dsp:nvSpPr>
        <dsp:cNvPr id="0" name=""/>
        <dsp:cNvSpPr/>
      </dsp:nvSpPr>
      <dsp:spPr>
        <a:xfrm>
          <a:off x="4245035" y="1345727"/>
          <a:ext cx="1860500" cy="652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Government purchases (G)</a:t>
          </a:r>
          <a:endParaRPr lang="en-US" sz="1800" kern="1200" dirty="0"/>
        </a:p>
      </dsp:txBody>
      <dsp:txXfrm>
        <a:off x="4245035" y="1345727"/>
        <a:ext cx="1860500" cy="652468"/>
      </dsp:txXfrm>
    </dsp:sp>
    <dsp:sp modelId="{03370236-C796-4623-93EE-45DBC5608F97}">
      <dsp:nvSpPr>
        <dsp:cNvPr id="0" name=""/>
        <dsp:cNvSpPr/>
      </dsp:nvSpPr>
      <dsp:spPr>
        <a:xfrm>
          <a:off x="4245035" y="1998196"/>
          <a:ext cx="1860500" cy="1885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smtClean="0"/>
            <a:t>Federal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smtClean="0"/>
            <a:t>State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smtClean="0"/>
            <a:t>Local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i="1" kern="1200" dirty="0" smtClean="0"/>
            <a:t>NOT transfer payments</a:t>
          </a:r>
          <a:endParaRPr lang="en-US" sz="1800" i="1" kern="1200" dirty="0"/>
        </a:p>
      </dsp:txBody>
      <dsp:txXfrm>
        <a:off x="4245035" y="1998196"/>
        <a:ext cx="1860500" cy="1885300"/>
      </dsp:txXfrm>
    </dsp:sp>
    <dsp:sp modelId="{F54A7F16-D95B-4313-887F-B0D05A0FC8F5}">
      <dsp:nvSpPr>
        <dsp:cNvPr id="0" name=""/>
        <dsp:cNvSpPr/>
      </dsp:nvSpPr>
      <dsp:spPr>
        <a:xfrm>
          <a:off x="6366005" y="1345727"/>
          <a:ext cx="1860500" cy="652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Net exports (</a:t>
          </a:r>
          <a:r>
            <a:rPr lang="en-US" sz="1800" kern="1200" dirty="0" err="1" smtClean="0"/>
            <a:t>Xn</a:t>
          </a:r>
          <a:r>
            <a:rPr lang="en-US" sz="1800" kern="1200" dirty="0" smtClean="0"/>
            <a:t>)</a:t>
          </a:r>
          <a:endParaRPr lang="en-US" sz="1800" kern="1200" dirty="0"/>
        </a:p>
      </dsp:txBody>
      <dsp:txXfrm>
        <a:off x="6366005" y="1345727"/>
        <a:ext cx="1860500" cy="652468"/>
      </dsp:txXfrm>
    </dsp:sp>
    <dsp:sp modelId="{2D0E188D-DE8E-4B44-9107-2A4D62FEDCC5}">
      <dsp:nvSpPr>
        <dsp:cNvPr id="0" name=""/>
        <dsp:cNvSpPr/>
      </dsp:nvSpPr>
      <dsp:spPr>
        <a:xfrm>
          <a:off x="6366005" y="1998196"/>
          <a:ext cx="1860500" cy="1885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Exports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i="1" kern="1200" dirty="0" smtClean="0"/>
            <a:t>MINUS</a:t>
          </a:r>
          <a:r>
            <a:rPr lang="en-US" sz="1800" kern="1200" dirty="0" smtClean="0"/>
            <a:t> Imports</a:t>
          </a:r>
          <a:endParaRPr lang="en-US" sz="1800" kern="1200" dirty="0"/>
        </a:p>
      </dsp:txBody>
      <dsp:txXfrm>
        <a:off x="6366005" y="1998196"/>
        <a:ext cx="1860500" cy="18853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66C0B1-0495-4884-929A-FBFD01709A3E}">
      <dsp:nvSpPr>
        <dsp:cNvPr id="0" name=""/>
        <dsp:cNvSpPr/>
      </dsp:nvSpPr>
      <dsp:spPr>
        <a:xfrm>
          <a:off x="1984" y="0"/>
          <a:ext cx="1946895" cy="385314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Labor</a:t>
          </a:r>
          <a:endParaRPr lang="en-US" sz="2200" kern="1200" dirty="0"/>
        </a:p>
      </dsp:txBody>
      <dsp:txXfrm>
        <a:off x="1984" y="0"/>
        <a:ext cx="1946895" cy="1155944"/>
      </dsp:txXfrm>
    </dsp:sp>
    <dsp:sp modelId="{DC6F1CE4-9588-4005-AD5D-8BAD8BDAA155}">
      <dsp:nvSpPr>
        <dsp:cNvPr id="0" name=""/>
        <dsp:cNvSpPr/>
      </dsp:nvSpPr>
      <dsp:spPr>
        <a:xfrm>
          <a:off x="196673" y="1155944"/>
          <a:ext cx="1557516" cy="25045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Wages</a:t>
          </a:r>
          <a:endParaRPr lang="en-US" sz="2900" kern="1200" dirty="0"/>
        </a:p>
      </dsp:txBody>
      <dsp:txXfrm>
        <a:off x="242291" y="1201562"/>
        <a:ext cx="1466280" cy="2413310"/>
      </dsp:txXfrm>
    </dsp:sp>
    <dsp:sp modelId="{1B07F5E4-DB6C-4C73-8C15-D625A15CB9A1}">
      <dsp:nvSpPr>
        <dsp:cNvPr id="0" name=""/>
        <dsp:cNvSpPr/>
      </dsp:nvSpPr>
      <dsp:spPr>
        <a:xfrm>
          <a:off x="2094896" y="0"/>
          <a:ext cx="1946895" cy="385314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Land</a:t>
          </a:r>
          <a:endParaRPr lang="en-US" sz="2200" kern="1200" dirty="0"/>
        </a:p>
      </dsp:txBody>
      <dsp:txXfrm>
        <a:off x="2094896" y="0"/>
        <a:ext cx="1946895" cy="1155944"/>
      </dsp:txXfrm>
    </dsp:sp>
    <dsp:sp modelId="{4BB10FB7-8BD1-4A01-9331-E6CFA9915E3A}">
      <dsp:nvSpPr>
        <dsp:cNvPr id="0" name=""/>
        <dsp:cNvSpPr/>
      </dsp:nvSpPr>
      <dsp:spPr>
        <a:xfrm>
          <a:off x="2289585" y="1155944"/>
          <a:ext cx="1557516" cy="25045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Rent</a:t>
          </a:r>
          <a:endParaRPr lang="en-US" sz="2900" kern="1200" dirty="0"/>
        </a:p>
      </dsp:txBody>
      <dsp:txXfrm>
        <a:off x="2335203" y="1201562"/>
        <a:ext cx="1466280" cy="2413310"/>
      </dsp:txXfrm>
    </dsp:sp>
    <dsp:sp modelId="{8ECF260B-5EA4-4613-8749-6B6A4954B9A0}">
      <dsp:nvSpPr>
        <dsp:cNvPr id="0" name=""/>
        <dsp:cNvSpPr/>
      </dsp:nvSpPr>
      <dsp:spPr>
        <a:xfrm>
          <a:off x="4187808" y="0"/>
          <a:ext cx="1946895" cy="385314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Capital</a:t>
          </a:r>
          <a:endParaRPr lang="en-US" sz="2200" kern="1200" dirty="0"/>
        </a:p>
      </dsp:txBody>
      <dsp:txXfrm>
        <a:off x="4187808" y="0"/>
        <a:ext cx="1946895" cy="1155944"/>
      </dsp:txXfrm>
    </dsp:sp>
    <dsp:sp modelId="{83A3CC58-CCBB-48A2-8C2E-E600D98544D7}">
      <dsp:nvSpPr>
        <dsp:cNvPr id="0" name=""/>
        <dsp:cNvSpPr/>
      </dsp:nvSpPr>
      <dsp:spPr>
        <a:xfrm>
          <a:off x="4382498" y="1155944"/>
          <a:ext cx="1557516" cy="25045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Interest</a:t>
          </a:r>
          <a:endParaRPr lang="en-US" sz="2900" kern="1200" dirty="0"/>
        </a:p>
      </dsp:txBody>
      <dsp:txXfrm>
        <a:off x="4428116" y="1201562"/>
        <a:ext cx="1466280" cy="2413310"/>
      </dsp:txXfrm>
    </dsp:sp>
    <dsp:sp modelId="{A5F22592-7CF8-48CE-ABF7-54A1041DB460}">
      <dsp:nvSpPr>
        <dsp:cNvPr id="0" name=""/>
        <dsp:cNvSpPr/>
      </dsp:nvSpPr>
      <dsp:spPr>
        <a:xfrm>
          <a:off x="6280720" y="0"/>
          <a:ext cx="1946895" cy="385314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Entrepreneur</a:t>
          </a:r>
          <a:endParaRPr lang="en-US" sz="2200" kern="1200" dirty="0"/>
        </a:p>
      </dsp:txBody>
      <dsp:txXfrm>
        <a:off x="6280720" y="0"/>
        <a:ext cx="1946895" cy="1155944"/>
      </dsp:txXfrm>
    </dsp:sp>
    <dsp:sp modelId="{19824298-B8F7-4044-9EA2-ED50CA27503E}">
      <dsp:nvSpPr>
        <dsp:cNvPr id="0" name=""/>
        <dsp:cNvSpPr/>
      </dsp:nvSpPr>
      <dsp:spPr>
        <a:xfrm>
          <a:off x="6475410" y="1155944"/>
          <a:ext cx="1557516" cy="25045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Profit</a:t>
          </a:r>
          <a:endParaRPr lang="en-US" sz="2900" kern="1200" dirty="0"/>
        </a:p>
      </dsp:txBody>
      <dsp:txXfrm>
        <a:off x="6521028" y="1201562"/>
        <a:ext cx="1466280" cy="2413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971AA-E875-49C0-B458-1B2113EDF93D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7A1BD-FA3F-4725-B2D6-2942CA2B18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43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401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697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947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1095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970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98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451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569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630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93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575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368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715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639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479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1/23/2017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016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821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7298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targetmap.com/viewer.aspx?reportId=28170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11" y="149765"/>
            <a:ext cx="9603275" cy="561436"/>
          </a:xfrm>
        </p:spPr>
        <p:txBody>
          <a:bodyPr>
            <a:noAutofit/>
          </a:bodyPr>
          <a:lstStyle/>
          <a:p>
            <a:r>
              <a:rPr lang="en-US" sz="4000" dirty="0" smtClean="0"/>
              <a:t>Warm up for January 9, 2017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11" y="1846919"/>
            <a:ext cx="11345333" cy="4610152"/>
          </a:xfrm>
        </p:spPr>
        <p:txBody>
          <a:bodyPr>
            <a:normAutofit lnSpcReduction="10000"/>
          </a:bodyPr>
          <a:lstStyle/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819275" algn="l"/>
              </a:tabLs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 economists measure economic growth?</a:t>
            </a: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819275" algn="l"/>
              </a:tabLs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the GDP per capita of a </a:t>
            </a:r>
            <a:r>
              <a:rPr lang="en-US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Singapore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819275" algn="l"/>
              </a:tabLs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Even though GDP per capita has risen continuously, what has not really changed at all.?</a:t>
            </a: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819275" algn="l"/>
              </a:tabLs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three examples of human capital?</a:t>
            </a: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819275" algn="l"/>
              </a:tabLs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 did economic growth in the US begin to boom?</a:t>
            </a: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1819275" algn="l"/>
              </a:tabLst>
            </a:pPr>
            <a:r>
              <a:rPr lang="en-US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single one word answer as to why some countries are better than others?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29802" y="998342"/>
            <a:ext cx="9674578" cy="56143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Please write down the following questions; use the crash course video answer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09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16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26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45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74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19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7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5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0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7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86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6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5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058400" cy="9921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Is it part of GDP?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07622" y="393876"/>
            <a:ext cx="8610600" cy="6070600"/>
          </a:xfrm>
        </p:spPr>
        <p:txBody>
          <a:bodyPr rtlCol="0">
            <a:noAutofit/>
          </a:bodyPr>
          <a:lstStyle/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A parent that stays home to care for a baby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Dinner at a restaurant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Dinner at home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A social security check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A haircut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The construction of an office building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The sale of a ten-year-old house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An oil change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Interest on a CD at your bank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A new car</a:t>
            </a:r>
          </a:p>
          <a:p>
            <a:pPr marL="91440" indent="-91440" fontAlgn="auto"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Tires purchased by Ford to put on a new car</a:t>
            </a:r>
          </a:p>
          <a:p>
            <a:pPr marL="91440" indent="-91440" fontAlgn="auto">
              <a:defRPr/>
            </a:pP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92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058863"/>
            <a:ext cx="8610600" cy="5313362"/>
          </a:xfrm>
        </p:spPr>
        <p:txBody>
          <a:bodyPr rtlCol="0">
            <a:normAutofit fontScale="77500" lnSpcReduction="20000"/>
          </a:bodyPr>
          <a:lstStyle/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parent that stays home to care for a baby – </a:t>
            </a:r>
            <a:r>
              <a:rPr lang="en-US" sz="3300" b="1" dirty="0" smtClean="0">
                <a:solidFill>
                  <a:srgbClr val="FF0000"/>
                </a:solidFill>
              </a:rPr>
              <a:t>No</a:t>
            </a: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Dinner at a restaurant – </a:t>
            </a:r>
            <a:r>
              <a:rPr lang="en-US" sz="3300" b="1" dirty="0" smtClean="0">
                <a:solidFill>
                  <a:srgbClr val="FF0000"/>
                </a:solidFill>
              </a:rPr>
              <a:t>Yes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Dinner at home – </a:t>
            </a:r>
            <a:r>
              <a:rPr lang="en-US" sz="3300" b="1" dirty="0" smtClean="0">
                <a:solidFill>
                  <a:srgbClr val="FF0000"/>
                </a:solidFill>
              </a:rPr>
              <a:t>No, but yes on the groceries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social security check – </a:t>
            </a:r>
            <a:r>
              <a:rPr lang="en-US" sz="3300" b="1" dirty="0" smtClean="0">
                <a:solidFill>
                  <a:srgbClr val="FF0000"/>
                </a:solidFill>
              </a:rPr>
              <a:t>No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haircut  – </a:t>
            </a:r>
            <a:r>
              <a:rPr lang="en-US" sz="3300" b="1" dirty="0" smtClean="0">
                <a:solidFill>
                  <a:srgbClr val="FF0000"/>
                </a:solidFill>
              </a:rPr>
              <a:t>Yes, unless you did it yourself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construction of an office building – </a:t>
            </a:r>
            <a:r>
              <a:rPr lang="en-US" sz="3300" b="1" dirty="0" smtClean="0">
                <a:solidFill>
                  <a:srgbClr val="FF0000"/>
                </a:solidFill>
              </a:rPr>
              <a:t>Yes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sale of a ten-year-old house – </a:t>
            </a:r>
            <a:r>
              <a:rPr lang="en-US" sz="3300" b="1" dirty="0" smtClean="0">
                <a:solidFill>
                  <a:srgbClr val="FF0000"/>
                </a:solidFill>
              </a:rPr>
              <a:t>No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 oil change – </a:t>
            </a:r>
            <a:r>
              <a:rPr lang="en-US" sz="3300" b="1" dirty="0" smtClean="0">
                <a:solidFill>
                  <a:srgbClr val="FF0000"/>
                </a:solidFill>
              </a:rPr>
              <a:t>Yes, unless you did it yourself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Interest on a CD at your bank – </a:t>
            </a:r>
            <a:r>
              <a:rPr lang="en-US" sz="3300" b="1" dirty="0" smtClean="0">
                <a:solidFill>
                  <a:srgbClr val="FF0000"/>
                </a:solidFill>
              </a:rPr>
              <a:t>No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new car – </a:t>
            </a:r>
            <a:r>
              <a:rPr lang="en-US" sz="3300" b="1" dirty="0" smtClean="0">
                <a:solidFill>
                  <a:srgbClr val="FF0000"/>
                </a:solidFill>
              </a:rPr>
              <a:t>Yes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Tires purchased by Ford to put on a new car – </a:t>
            </a:r>
            <a:r>
              <a:rPr lang="en-US" sz="3300" b="1" dirty="0" smtClean="0">
                <a:solidFill>
                  <a:srgbClr val="FF0000"/>
                </a:solidFill>
              </a:rPr>
              <a:t>No</a:t>
            </a:r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fontAlgn="auto"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333616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8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14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Text Box 2"/>
          <p:cNvSpPr txBox="1">
            <a:spLocks noChangeArrowheads="1"/>
          </p:cNvSpPr>
          <p:nvPr/>
        </p:nvSpPr>
        <p:spPr bwMode="auto">
          <a:xfrm>
            <a:off x="488950" y="5195887"/>
            <a:ext cx="112696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8C2F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0" tIns="91440" rIns="457200" bIns="91440" anchor="ctr">
            <a:spAutoFit/>
          </a:bodyPr>
          <a:lstStyle>
            <a:lvl1pPr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kumimoji="0" lang="en-US" altLang="en-US" sz="2000" b="1" dirty="0">
                <a:solidFill>
                  <a:srgbClr val="000000"/>
                </a:solidFill>
              </a:rPr>
              <a:t>Consumer goods include </a:t>
            </a:r>
            <a:r>
              <a:rPr kumimoji="0" lang="en-US" altLang="en-US" sz="2000" b="1" dirty="0">
                <a:solidFill>
                  <a:srgbClr val="BD582C"/>
                </a:solidFill>
              </a:rPr>
              <a:t>durable goods</a:t>
            </a:r>
            <a:r>
              <a:rPr kumimoji="0" lang="en-US" altLang="en-US" sz="2000" b="1" dirty="0">
                <a:solidFill>
                  <a:srgbClr val="000000"/>
                </a:solidFill>
              </a:rPr>
              <a:t>, goods that last for a relatively long time like refrigerators, and </a:t>
            </a:r>
            <a:r>
              <a:rPr kumimoji="0" lang="en-US" altLang="en-US" sz="2000" b="1" dirty="0">
                <a:solidFill>
                  <a:srgbClr val="BD582C"/>
                </a:solidFill>
              </a:rPr>
              <a:t>nondurable goods</a:t>
            </a:r>
            <a:r>
              <a:rPr kumimoji="0" lang="en-US" altLang="en-US" sz="2000" b="1" dirty="0">
                <a:solidFill>
                  <a:srgbClr val="000000"/>
                </a:solidFill>
              </a:rPr>
              <a:t>, or goods that last a short period of time, like food and light bulbs.</a:t>
            </a:r>
          </a:p>
        </p:txBody>
      </p:sp>
      <p:sp>
        <p:nvSpPr>
          <p:cNvPr id="452611" name="Rectangle 3"/>
          <p:cNvSpPr>
            <a:spLocks noGrp="1" noChangeArrowheads="1"/>
          </p:cNvSpPr>
          <p:nvPr>
            <p:ph type="title"/>
          </p:nvPr>
        </p:nvSpPr>
        <p:spPr>
          <a:xfrm>
            <a:off x="218547" y="396878"/>
            <a:ext cx="7543800" cy="14493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Calculating GDP</a:t>
            </a:r>
          </a:p>
        </p:txBody>
      </p:sp>
      <p:sp>
        <p:nvSpPr>
          <p:cNvPr id="452612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488950" y="1334296"/>
            <a:ext cx="3703638" cy="4022725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altLang="en-US" dirty="0">
                <a:solidFill>
                  <a:schemeClr val="hlink"/>
                </a:solidFill>
              </a:rPr>
              <a:t>The Expenditure Approach</a:t>
            </a:r>
            <a:endParaRPr lang="en-US" altLang="en-US" dirty="0"/>
          </a:p>
          <a:p>
            <a:r>
              <a:rPr lang="en-US" altLang="en-US" dirty="0"/>
              <a:t>The expenditure approach totals annual expenditures on four categories of final goods or services.</a:t>
            </a:r>
          </a:p>
          <a:p>
            <a:pPr marL="738188" lvl="1" indent="-280988">
              <a:buNone/>
            </a:pPr>
            <a:r>
              <a:rPr lang="en-US" altLang="en-US" sz="2000" dirty="0" smtClean="0"/>
              <a:t>1. Consumer goods and services</a:t>
            </a:r>
          </a:p>
          <a:p>
            <a:pPr marL="738188" lvl="1" indent="-280988">
              <a:spcBef>
                <a:spcPct val="0"/>
              </a:spcBef>
              <a:buNone/>
            </a:pPr>
            <a:r>
              <a:rPr lang="en-US" altLang="en-US" sz="2000" dirty="0" smtClean="0"/>
              <a:t>2. Business goods and services</a:t>
            </a:r>
          </a:p>
          <a:p>
            <a:pPr marL="738188" lvl="1" indent="-280988">
              <a:spcBef>
                <a:spcPct val="0"/>
              </a:spcBef>
              <a:buNone/>
            </a:pPr>
            <a:r>
              <a:rPr lang="en-US" altLang="en-US" sz="2000" dirty="0" smtClean="0"/>
              <a:t>3. Government goods and services</a:t>
            </a:r>
          </a:p>
          <a:p>
            <a:pPr marL="738188" lvl="1" indent="-280988">
              <a:spcBef>
                <a:spcPct val="0"/>
              </a:spcBef>
              <a:buNone/>
            </a:pPr>
            <a:r>
              <a:rPr lang="en-US" altLang="en-US" sz="2000" dirty="0" smtClean="0"/>
              <a:t>4. Net exports or imports of goods or services.</a:t>
            </a:r>
          </a:p>
        </p:txBody>
      </p:sp>
      <p:sp>
        <p:nvSpPr>
          <p:cNvPr id="452613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6388100" y="1334295"/>
            <a:ext cx="3702050" cy="4022725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altLang="en-US" sz="2400" dirty="0">
                <a:solidFill>
                  <a:schemeClr val="hlink"/>
                </a:solidFill>
              </a:rPr>
              <a:t>The Income Approach</a:t>
            </a:r>
            <a:endParaRPr lang="en-US" altLang="en-US" sz="2400" dirty="0"/>
          </a:p>
          <a:p>
            <a:r>
              <a:rPr lang="en-US" altLang="en-US" sz="2400" dirty="0"/>
              <a:t>The income approach calculates GDP by adding up all the incomes in the economy.</a:t>
            </a:r>
          </a:p>
          <a:p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93432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2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2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2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2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52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52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52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52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52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52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52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52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2610" grpId="0" autoUpdateAnimBg="0"/>
      <p:bldP spid="452611" grpId="0" autoUpdateAnimBg="0"/>
      <p:bldP spid="452612" grpId="0" build="p" bldLvl="5" autoUpdateAnimBg="0"/>
      <p:bldP spid="452613" grpId="0" build="p" bldLvl="5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5813" y="808039"/>
            <a:ext cx="7975600" cy="79533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Expenditures → GDP = C + I + G +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81200" y="914401"/>
          <a:ext cx="8229600" cy="522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849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Income → GDP ≈ W + R + I + P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007704" y="2117035"/>
          <a:ext cx="8229600" cy="3853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501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11" y="149765"/>
            <a:ext cx="9603275" cy="561436"/>
          </a:xfrm>
        </p:spPr>
        <p:txBody>
          <a:bodyPr>
            <a:noAutofit/>
          </a:bodyPr>
          <a:lstStyle/>
          <a:p>
            <a:r>
              <a:rPr lang="en-US" sz="4000" dirty="0" smtClean="0"/>
              <a:t>Warm up for January 23, 2017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11" y="1846919"/>
            <a:ext cx="11345333" cy="4610152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3200" dirty="0" smtClean="0"/>
              <a:t>In which year was the unemployment rate the highest?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In which year was the unemployment rate the lowest/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What was the unemployment rate in the year that you were born?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What do you think is happening to the economy of the USA when the unemployment rate does down? How about up?</a:t>
            </a:r>
          </a:p>
          <a:p>
            <a:pPr marL="457200" indent="-457200">
              <a:buAutoNum type="arabicPeriod"/>
            </a:pPr>
            <a:endParaRPr lang="en-US" sz="3200" dirty="0" smtClean="0"/>
          </a:p>
          <a:p>
            <a:pPr marL="457200" indent="-457200">
              <a:buAutoNum type="arabicPeriod"/>
            </a:pPr>
            <a:endParaRPr lang="en-US" sz="32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78932" y="1178964"/>
            <a:ext cx="10927645" cy="56143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bg2"/>
                </a:solidFill>
              </a:rPr>
              <a:t>Please write down the following questions; Use the map on the next slide to answer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02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36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11" y="149765"/>
            <a:ext cx="9603275" cy="561436"/>
          </a:xfrm>
        </p:spPr>
        <p:txBody>
          <a:bodyPr>
            <a:noAutofit/>
          </a:bodyPr>
          <a:lstStyle/>
          <a:p>
            <a:r>
              <a:rPr lang="en-US" sz="4000" dirty="0" smtClean="0"/>
              <a:t>Warm up for January 10, 2017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11" y="1846919"/>
            <a:ext cx="11345333" cy="4610152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3200" dirty="0" smtClean="0"/>
              <a:t>Which the GDP per capita range for the United States of America?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Most of the continent of Africa falls into which range of GDP per capita?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Which country had the lowest GDP per capita in 2012?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Which country had the highest GDP per capita in 2012?</a:t>
            </a:r>
          </a:p>
          <a:p>
            <a:pPr marL="457200" indent="-457200">
              <a:buAutoNum type="arabicPeriod"/>
            </a:pPr>
            <a:endParaRPr lang="en-US" sz="32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29802" y="998342"/>
            <a:ext cx="9674578" cy="561436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Please write down the following questions; Use the map on the next slide to answer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006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75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88900" y="43778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</a:t>
            </a:r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1.24 (Tuesday)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802" y="1194219"/>
            <a:ext cx="106045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i="1" u="sng" dirty="0">
                <a:solidFill>
                  <a:srgbClr val="E25247"/>
                </a:solidFill>
                <a:latin typeface="Tw Cen MT" panose="020B0602020104020603"/>
              </a:rPr>
              <a:t>Please write down the 4</a:t>
            </a:r>
            <a:r>
              <a:rPr lang="en-US" sz="2000" i="1" u="sng" dirty="0" smtClean="0">
                <a:solidFill>
                  <a:srgbClr val="E25247"/>
                </a:solidFill>
                <a:latin typeface="Tw Cen MT" panose="020B0602020104020603"/>
              </a:rPr>
              <a:t> questions. Use the chart on the next slide to answer. </a:t>
            </a:r>
            <a:endParaRPr lang="en-US" sz="2000" i="1" u="sng" dirty="0">
              <a:solidFill>
                <a:srgbClr val="E25247"/>
              </a:solidFill>
              <a:latin typeface="Tw Cen MT" panose="020B0602020104020603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5750" y="1720989"/>
            <a:ext cx="1113860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3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en-US" sz="3400" dirty="0" smtClean="0">
                <a:solidFill>
                  <a:srgbClr val="FFFF00"/>
                </a:solidFill>
              </a:rPr>
              <a:t>What is the highest that the overall unemployment rate has been according to the chart?</a:t>
            </a:r>
          </a:p>
          <a:p>
            <a:pPr marL="342900" indent="-342900">
              <a:buFontTx/>
              <a:buAutoNum type="arabicPeriod"/>
            </a:pPr>
            <a:r>
              <a:rPr lang="en-US" sz="3400" dirty="0" smtClean="0">
                <a:solidFill>
                  <a:srgbClr val="FFFF00"/>
                </a:solidFill>
              </a:rPr>
              <a:t> When was the unemployment rate highest for a African Americans?</a:t>
            </a:r>
          </a:p>
          <a:p>
            <a:pPr marL="342900" indent="-342900">
              <a:buFontTx/>
              <a:buAutoNum type="arabicPeriod"/>
            </a:pPr>
            <a:r>
              <a:rPr lang="en-US" sz="3400" dirty="0" smtClean="0">
                <a:solidFill>
                  <a:srgbClr val="FFFF00"/>
                </a:solidFill>
              </a:rPr>
              <a:t> Which group, historically, has had the lowest unemployment rate?</a:t>
            </a:r>
          </a:p>
          <a:p>
            <a:pPr marL="342900" indent="-342900">
              <a:buFontTx/>
              <a:buAutoNum type="arabicPeriod"/>
            </a:pPr>
            <a:r>
              <a:rPr lang="en-US" sz="3400" dirty="0" smtClean="0">
                <a:solidFill>
                  <a:srgbClr val="FFFF00"/>
                </a:solidFill>
              </a:rPr>
              <a:t> When was the overall unemployment rate at 10%?</a:t>
            </a:r>
          </a:p>
          <a:p>
            <a:pPr marL="342900" indent="-342900">
              <a:buFontTx/>
              <a:buAutoNum type="arabicPeriod"/>
            </a:pPr>
            <a:endParaRPr lang="en-US" dirty="0" smtClean="0">
              <a:solidFill>
                <a:prstClr val="white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6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6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68" y="218685"/>
            <a:ext cx="9603275" cy="1049235"/>
          </a:xfrm>
        </p:spPr>
        <p:txBody>
          <a:bodyPr/>
          <a:lstStyle/>
          <a:p>
            <a:r>
              <a:rPr lang="en-US" dirty="0" smtClean="0"/>
              <a:t>Today’s Standard 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379" y="1002946"/>
            <a:ext cx="11571110" cy="3450613"/>
          </a:xfrm>
        </p:spPr>
        <p:txBody>
          <a:bodyPr>
            <a:normAutofit/>
          </a:bodyPr>
          <a:lstStyle/>
          <a:p>
            <a:r>
              <a:rPr lang="en-US" sz="2800" dirty="0"/>
              <a:t>Define Gross Domestic Product (GDP), economic growth, unemployment, Consumer Price Index (CPI), inflation, stagflation, and aggregate supply and aggregate demand.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91" y="2728252"/>
            <a:ext cx="10342685" cy="392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64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68" y="218685"/>
            <a:ext cx="9603275" cy="1049235"/>
          </a:xfrm>
        </p:spPr>
        <p:txBody>
          <a:bodyPr/>
          <a:lstStyle/>
          <a:p>
            <a:r>
              <a:rPr lang="en-US" dirty="0" smtClean="0"/>
              <a:t>Today’s Essential Question 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68" y="1093258"/>
            <a:ext cx="10503354" cy="115323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What are the four types of unemployment that you need to know?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99" y="2142493"/>
            <a:ext cx="11774311" cy="457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7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88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9440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7831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9142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9600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10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0115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7592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3529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858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9204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1099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25500" y="0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1.8.16 (Friday)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5500" y="769441"/>
            <a:ext cx="1060450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prstClr val="black"/>
                </a:solidFill>
                <a:latin typeface="Tw Cen MT" panose="020B0602020104020603"/>
              </a:rPr>
              <a:t>Please write down the </a:t>
            </a:r>
            <a:r>
              <a:rPr lang="en-US" sz="2000" dirty="0" smtClean="0">
                <a:solidFill>
                  <a:prstClr val="black"/>
                </a:solidFill>
                <a:latin typeface="Tw Cen MT" panose="020B0602020104020603"/>
              </a:rPr>
              <a:t>4 questions. Use the chart on the next slide to answer. Will turn in 4 Weekly Warm Up’s on Friday (1.8.16)</a:t>
            </a:r>
            <a:endParaRPr lang="en-US" sz="2000" dirty="0">
              <a:solidFill>
                <a:prstClr val="black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6756" y="1840295"/>
            <a:ext cx="11819466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 smtClean="0">
              <a:solidFill>
                <a:prstClr val="white"/>
              </a:solidFill>
              <a:latin typeface="Comic Sans MS" panose="030F0702030302020204" pitchFamily="66" charset="0"/>
            </a:endParaRP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75195"/>
            <a:ext cx="12192000" cy="814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</a:rPr>
              <a:t>According to the chart, what was the cost of a gallon of milk in the year 2000?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</a:rPr>
              <a:t>According to the chart, how much did the price of bread rise from 2010 to 2013?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</a:rPr>
              <a:t>According to the chart, how much did the price of a movie ticket rise between 2000 and 2010?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</a:rPr>
              <a:t>According to the chart, what was the average price of a new car in the 1970’s? 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 smtClean="0">
              <a:solidFill>
                <a:schemeClr val="bg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 smtClean="0">
              <a:solidFill>
                <a:schemeClr val="bg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 smtClean="0">
              <a:solidFill>
                <a:prstClr val="white"/>
              </a:solidFill>
              <a:latin typeface="Comic Sans MS" panose="030F0702030302020204" pitchFamily="66" charset="0"/>
            </a:endParaRP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86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1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1538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99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1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68" y="218685"/>
            <a:ext cx="9603275" cy="1049235"/>
          </a:xfrm>
        </p:spPr>
        <p:txBody>
          <a:bodyPr/>
          <a:lstStyle/>
          <a:p>
            <a:r>
              <a:rPr lang="en-US" dirty="0" smtClean="0"/>
              <a:t>Today’s Standard 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535" y="743302"/>
            <a:ext cx="10503354" cy="3450613"/>
          </a:xfrm>
        </p:spPr>
        <p:txBody>
          <a:bodyPr/>
          <a:lstStyle/>
          <a:p>
            <a:r>
              <a:rPr lang="en-US" dirty="0"/>
              <a:t>Explain that overall levels of income, employment, and prices are determined by the spending and production decisions of households, businesses, government, and net exports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868" y="2032482"/>
            <a:ext cx="11395176" cy="431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75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3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38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68" y="218685"/>
            <a:ext cx="9603275" cy="1049235"/>
          </a:xfrm>
        </p:spPr>
        <p:txBody>
          <a:bodyPr/>
          <a:lstStyle/>
          <a:p>
            <a:r>
              <a:rPr lang="en-US" dirty="0" smtClean="0"/>
              <a:t>Today’s Essential Question 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535" y="743302"/>
            <a:ext cx="10503354" cy="3450613"/>
          </a:xfrm>
        </p:spPr>
        <p:txBody>
          <a:bodyPr/>
          <a:lstStyle/>
          <a:p>
            <a:r>
              <a:rPr lang="en-US" dirty="0" smtClean="0"/>
              <a:t>What are two approaches to calculating a country’s Gross Domestic Product?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9" y="2122310"/>
            <a:ext cx="11650133" cy="451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8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4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6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9604</TotalTime>
  <Words>857</Words>
  <Application>Microsoft Office PowerPoint</Application>
  <PresentationFormat>Widescreen</PresentationFormat>
  <Paragraphs>101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9" baseType="lpstr">
      <vt:lpstr>Arial</vt:lpstr>
      <vt:lpstr>Calibri</vt:lpstr>
      <vt:lpstr>Century Gothic</vt:lpstr>
      <vt:lpstr>Comic Sans MS</vt:lpstr>
      <vt:lpstr>Times New Roman</vt:lpstr>
      <vt:lpstr>Tw Cen MT</vt:lpstr>
      <vt:lpstr>Wingdings 3</vt:lpstr>
      <vt:lpstr>Ion</vt:lpstr>
      <vt:lpstr>Warm up for January 9, 2017</vt:lpstr>
      <vt:lpstr>PowerPoint Presentation</vt:lpstr>
      <vt:lpstr>Warm up for January 10, 2017</vt:lpstr>
      <vt:lpstr>PowerPoint Presentation</vt:lpstr>
      <vt:lpstr>Today’s Standard … </vt:lpstr>
      <vt:lpstr>Today’s Essential Question …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 it part of GDP?</vt:lpstr>
      <vt:lpstr>PowerPoint Presentation</vt:lpstr>
      <vt:lpstr>PowerPoint Presentation</vt:lpstr>
      <vt:lpstr>Calculating GDP</vt:lpstr>
      <vt:lpstr>Expenditures → GDP = C + I + G + Xn</vt:lpstr>
      <vt:lpstr>Income → GDP ≈ W + R + I + P </vt:lpstr>
      <vt:lpstr>Warm up for January 23, 2017</vt:lpstr>
      <vt:lpstr>PowerPoint Presentation</vt:lpstr>
      <vt:lpstr>PowerPoint Presentation</vt:lpstr>
      <vt:lpstr>PowerPoint Presentation</vt:lpstr>
      <vt:lpstr>PowerPoint Presentation</vt:lpstr>
      <vt:lpstr>Today’s Standard … </vt:lpstr>
      <vt:lpstr>Today’s Essential Question …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Ethington</dc:creator>
  <cp:lastModifiedBy>Patrick Ethington</cp:lastModifiedBy>
  <cp:revision>31</cp:revision>
  <cp:lastPrinted>2017-01-23T13:20:25Z</cp:lastPrinted>
  <dcterms:created xsi:type="dcterms:W3CDTF">2016-12-19T16:37:51Z</dcterms:created>
  <dcterms:modified xsi:type="dcterms:W3CDTF">2017-01-23T23:25:25Z</dcterms:modified>
</cp:coreProperties>
</file>